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368421"/>
          </a:xfrm>
        </p:spPr>
        <p:txBody>
          <a:bodyPr>
            <a:noAutofit/>
          </a:bodyPr>
          <a:lstStyle/>
          <a:p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Solve Every company’s common finance problem using </a:t>
            </a:r>
            <a:r>
              <a:rPr lang="en-US" sz="1600" b="1" cap="all" spc="390" dirty="0" err="1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  <a:endParaRPr lang="en-US" sz="1600" b="1" cap="all" spc="390" dirty="0" smtClean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==================</a:t>
            </a:r>
          </a:p>
          <a:p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Tutorial:43</a:t>
            </a:r>
            <a:endParaRPr lang="en-US" sz="1600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Describe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Solution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presentation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30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81</cp:revision>
  <dcterms:created xsi:type="dcterms:W3CDTF">2023-10-15T17:24:57Z</dcterms:created>
  <dcterms:modified xsi:type="dcterms:W3CDTF">2024-02-22T09:41:51Z</dcterms:modified>
</cp:coreProperties>
</file>