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Chat with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databricks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table using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Tutorial:46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Walkthrough of environment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coding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</a:t>
            </a:r>
            <a:r>
              <a:rPr lang="en-IN"/>
              <a:t>/tutorial46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42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87</cp:revision>
  <dcterms:created xsi:type="dcterms:W3CDTF">2023-10-15T17:24:57Z</dcterms:created>
  <dcterms:modified xsi:type="dcterms:W3CDTF">2024-03-15T17:46:37Z</dcterms:modified>
</cp:coreProperties>
</file>