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Build A Product Analyst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Agent 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38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Using Google Search API tool with </a:t>
            </a:r>
            <a:r>
              <a:rPr lang="en-IN" b="0" i="0" dirty="0" err="1" smtClean="0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 to initialize agent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Write an efficient prompt</a:t>
            </a:r>
            <a:endParaRPr lang="en-IN" dirty="0" smtClean="0">
              <a:solidFill>
                <a:srgbClr val="374151"/>
              </a:solidFill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and validate response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github.com/ronidas39/LLMtutorial/tree/main/tutorial38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45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74</cp:revision>
  <dcterms:created xsi:type="dcterms:W3CDTF">2023-10-15T17:24:57Z</dcterms:created>
  <dcterms:modified xsi:type="dcterms:W3CDTF">2024-02-14T08:33:12Z</dcterms:modified>
</cp:coreProperties>
</file>