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59" r:id="rId3"/>
    <p:sldId id="261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4"/>
    <p:restoredTop sz="94694"/>
  </p:normalViewPr>
  <p:slideViewPr>
    <p:cSldViewPr snapToGrid="0">
      <p:cViewPr varScale="1">
        <p:scale>
          <a:sx n="121" d="100"/>
          <a:sy n="121" d="100"/>
        </p:scale>
        <p:origin x="448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D3B3C7E-BC2D-4436-8B03-AC421FA66787}"/>
              </a:ext>
            </a:extLst>
          </p:cNvPr>
          <p:cNvSpPr/>
          <p:nvPr/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66887E-4265-46F7-9DE0-605FFFC9076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35130" y="1066800"/>
            <a:ext cx="8112369" cy="2073119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 cap="all" spc="39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DB1A74-54F5-45CA-8922-87FFD5751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5804" y="4876802"/>
            <a:ext cx="7821637" cy="102869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BE6EF-9D0F-4ABF-B92C-E967FE3F1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3/16/24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AB150-954C-4F02-89AC-DA7163D7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79965" y="6245352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16270-CBD7-4ACC-BFC5-9CADE7226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9B5D0C1-066E-4C02-A6B8-59FAE4A19724}"/>
              </a:ext>
            </a:extLst>
          </p:cNvPr>
          <p:cNvGrpSpPr/>
          <p:nvPr/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521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B1126-542A-43AD-8078-EE3565165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A5F98B-5F32-4561-BFBC-9F6E5DA0A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28700" y="2161903"/>
            <a:ext cx="10134600" cy="3743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3D0DD-B04E-4E48-8EE1-51E46131A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3/16/24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1352D-F9C0-4442-9601-A09A7655E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C0801-9C45-40AE-AB33-5742CDA4D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155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946561-59BF-4566-AD2C-9B05C4771D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6250" y="723899"/>
            <a:ext cx="2271849" cy="5410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DF7870-6CBD-47E2-854C-68141BAA1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23900" y="723899"/>
            <a:ext cx="8302534" cy="5410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2FAF3-C106-49CB-A845-1FC7F7313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3/16/24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D5CCC-00E8-48FA-91A6-921E7B644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E1751-E7AA-406D-A977-1ACEF1FBD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383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2DC87-4B97-4A7C-BC4C-6E7724561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59FD9-57FD-4ABA-9FCD-795405253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BD40E-B0AA-47B8-900F-488A8AEC1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3/16/24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E623C-1E35-4485-A5B4-A71969BE7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C6BB9-EF4F-465E-985B-34521F68C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812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F5577-D71B-4279-B07A-62F703E5D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3/16/24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8367D-C35C-4023-BEBE-F834D033B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FCF8A-B8C6-496A-98A5-BBB52DB70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CDE45C10-227D-42DF-A888-EEFD3784FA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3900" y="750338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A214944-8898-48BC-AE6F-065DA7BBB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580478" y="4714704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94B3AAB-30C4-441D-B481-D253F8325953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DCB6176-5585-40BC-BC9C-CA625F989F1B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7C4F1D9-97D8-43DD-A319-C56367F97FCE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25E64ED-B373-4866-B5A2-E805D3168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291" y="1274475"/>
            <a:ext cx="3761832" cy="2823913"/>
          </a:xfrm>
        </p:spPr>
        <p:txBody>
          <a:bodyPr anchor="b">
            <a:normAutofit/>
          </a:bodyPr>
          <a:lstStyle>
            <a:lvl1pPr algn="ctr">
              <a:defRPr sz="3200" cap="all" spc="6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6D6168-DDAE-41B2-A0D5-42185A2D0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6756" y="2730304"/>
            <a:ext cx="4383030" cy="139739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37459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825EB-71EE-41B3-89D2-47A0C7C35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62F7D-C4AD-4BD4-AAC8-F0223EE4A3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7305" y="2155369"/>
            <a:ext cx="4953000" cy="399832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0FB088-28C6-4667-8DF2-0DE32AE3E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55369"/>
            <a:ext cx="4953000" cy="39983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36095F-AE34-4E94-B722-E3A1205AE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3/16/24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06A8E6-BD94-48EA-8F35-DA0DF910A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478AEF-56B8-49F5-81E8-663B1FFA0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713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F873F-001F-4254-97F3-05329E6A7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55171"/>
            <a:ext cx="10134600" cy="11355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37B575-060F-4296-A28A-93DA109F9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7306" y="1801620"/>
            <a:ext cx="4849036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581A51-F4D1-4A02-9918-C416F820B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7306" y="2619103"/>
            <a:ext cx="4849036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2916D0-3DFE-455D-9888-3FDEFD3D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108" y="1801620"/>
            <a:ext cx="4904585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763-0643-4A48-8007-93391C59F6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108" y="2619103"/>
            <a:ext cx="4904585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A2D07B-3A5D-41C2-83B8-BD1AD6522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3/16/24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2C1367-FE5A-4CDD-B85B-724FFFE5B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2F244-23EB-4E1A-B74F-77F23F879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96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76C0A-BEF4-4DE4-A9D2-C60298FC7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67C0AC-3C98-4D68-AE72-CFFA1638C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3/16/24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A7722A-E2E4-45D2-8A20-4853ED683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6B9201-B20B-4412-B745-F2F6A9148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476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C4889A-9ABE-4409-BAD8-F84C36C1F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3/16/24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DA5A70-FE21-4CB6-A67B-1DC798E9E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4AD11-7FD2-432C-A6AB-395BE9275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168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397CF-9CDD-4E78-8F35-A2FFE7867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94BFE-7A85-4123-B0F7-4DB1C141C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6800"/>
            <a:ext cx="6172200" cy="48386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EFD6D-1929-4A73-A860-22A36FF5C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B399A5-94A1-4452-AFF0-918BDA8B1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3/16/24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9589D8-DD83-406C-A77A-176D23993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E46024-82ED-40EF-8846-F6CC44BC5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392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D12FA-83A4-42AF-98D7-312C4C5A7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CF1DC8-2932-4C6E-BFBB-8BA1C95984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5942012" cy="48387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6E0000-EF01-46A5-8A71-25FB7EA3F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1AD40B-9246-4532-9F73-5BA9061C3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3/16/24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E6B9A0-5B1C-4F7B-828A-EF74E5147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2E99FB-C932-4165-A612-8B302D8F7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788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CE7638-D991-46E7-BF2C-67D1AC82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0"/>
            <a:ext cx="10134600" cy="12884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7C6B9C-4923-4DAB-9748-D5CD289EB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2161903"/>
            <a:ext cx="10134600" cy="3969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78CF6-4B33-40E4-B881-5F4C568378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4765" y="6245032"/>
            <a:ext cx="5244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E857E-F564-4539-9984-10435B6140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4841" y="6245032"/>
            <a:ext cx="26593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C485584D-7D79-4248-9986-4CA35242F944}" type="datetimeFigureOut">
              <a:rPr lang="en-US" smtClean="0"/>
              <a:t>3/16/24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EABEF-B998-4B11-A878-8F492F8E39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79964" y="6245033"/>
            <a:ext cx="41122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EB54D17-3792-403D-9127-495845021D2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160920 w 12192000"/>
              <a:gd name="connsiteY0" fmla="*/ 157606 h 6858000"/>
              <a:gd name="connsiteX1" fmla="*/ 160920 w 12192000"/>
              <a:gd name="connsiteY1" fmla="*/ 6700394 h 6858000"/>
              <a:gd name="connsiteX2" fmla="*/ 12031081 w 12192000"/>
              <a:gd name="connsiteY2" fmla="*/ 6700394 h 6858000"/>
              <a:gd name="connsiteX3" fmla="*/ 12031081 w 12192000"/>
              <a:gd name="connsiteY3" fmla="*/ 157606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60920" y="157606"/>
                </a:moveTo>
                <a:lnTo>
                  <a:pt x="160920" y="6700394"/>
                </a:lnTo>
                <a:lnTo>
                  <a:pt x="12031081" y="6700394"/>
                </a:lnTo>
                <a:lnTo>
                  <a:pt x="12031081" y="15760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831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kern="1200" cap="none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Tx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-228600" algn="l" defTabSz="914400" rtl="0" eaLnBrk="1" latinLnBrk="0" hangingPunct="1">
        <a:lnSpc>
          <a:spcPct val="11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pypi.org/project/google-api-python-client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DD8EACB7-D372-470B-B76E-A829D0031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3" descr="A blue abstract watercolor pattern on a white background">
            <a:extLst>
              <a:ext uri="{FF2B5EF4-FFF2-40B4-BE49-F238E27FC236}">
                <a16:creationId xmlns:a16="http://schemas.microsoft.com/office/drawing/2014/main" id="{E070731E-EBD1-ADE7-517B-33DC09A0A4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644" b="1086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19" name="Rectangle 5">
            <a:extLst>
              <a:ext uri="{FF2B5EF4-FFF2-40B4-BE49-F238E27FC236}">
                <a16:creationId xmlns:a16="http://schemas.microsoft.com/office/drawing/2014/main" id="{FBE11A49-02A1-4D4C-9A49-CDF496B109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87458" y="723900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949E78-0EC1-0695-AA0A-FBB3C4D4A5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12119" y="1066800"/>
            <a:ext cx="3931320" cy="226719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Langchain complete tutorial for beginners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F50B34-7F53-0159-29A9-7A7B2D0BB1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75715" y="3603171"/>
            <a:ext cx="4067726" cy="2958323"/>
          </a:xfrm>
        </p:spPr>
        <p:txBody>
          <a:bodyPr>
            <a:noAutofit/>
          </a:bodyPr>
          <a:lstStyle/>
          <a:p>
            <a:r>
              <a:rPr lang="en-US" b="1" cap="all" spc="390" dirty="0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Predict ELECTION 2024 RESULTS </a:t>
            </a:r>
            <a:r>
              <a:rPr lang="en-US" b="1" cap="all" spc="390" dirty="0" err="1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langchain</a:t>
            </a:r>
            <a:r>
              <a:rPr lang="en-US" b="1" cap="all" spc="390" dirty="0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 &amp; OPENAI</a:t>
            </a:r>
          </a:p>
          <a:p>
            <a:r>
              <a:rPr lang="en-US" b="1" cap="all" spc="390" dirty="0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=================</a:t>
            </a:r>
          </a:p>
          <a:p>
            <a:r>
              <a:rPr lang="en-US" b="1" cap="all" spc="390" dirty="0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Tutorial:47</a:t>
            </a:r>
          </a:p>
        </p:txBody>
      </p:sp>
      <p:pic>
        <p:nvPicPr>
          <p:cNvPr id="6" name="Picture 5" descr="A logo of a person with glasses&#10;&#10;Description automatically generated">
            <a:extLst>
              <a:ext uri="{FF2B5EF4-FFF2-40B4-BE49-F238E27FC236}">
                <a16:creationId xmlns:a16="http://schemas.microsoft.com/office/drawing/2014/main" id="{EC1B70AB-4AF2-8081-F252-DC8953E878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560" y="633170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395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2D0EC-5238-F4BF-1133-D79265EE0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2676" y="527957"/>
            <a:ext cx="10134600" cy="1288489"/>
          </a:xfrm>
        </p:spPr>
        <p:txBody>
          <a:bodyPr/>
          <a:lstStyle/>
          <a:p>
            <a:r>
              <a:rPr lang="en-US" b="1" dirty="0">
                <a:solidFill>
                  <a:schemeClr val="accent3"/>
                </a:solidFill>
              </a:rPr>
              <a:t>What we will do 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42597" y="1875453"/>
            <a:ext cx="10920704" cy="4655976"/>
          </a:xfrm>
        </p:spPr>
        <p:txBody>
          <a:bodyPr>
            <a:norm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>
                <a:solidFill>
                  <a:schemeClr val="accent2"/>
                </a:solidFill>
              </a:rPr>
              <a:t>Load comments from a popular political video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>
                <a:solidFill>
                  <a:schemeClr val="accent2"/>
                </a:solidFill>
              </a:rPr>
              <a:t>Save into file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>
                <a:solidFill>
                  <a:schemeClr val="accent2"/>
                </a:solidFill>
              </a:rPr>
              <a:t>Load using </a:t>
            </a:r>
            <a:r>
              <a:rPr lang="en-US" dirty="0" err="1">
                <a:solidFill>
                  <a:schemeClr val="accent2"/>
                </a:solidFill>
              </a:rPr>
              <a:t>langchain</a:t>
            </a:r>
            <a:r>
              <a:rPr lang="en-US" dirty="0">
                <a:solidFill>
                  <a:schemeClr val="accent2"/>
                </a:solidFill>
              </a:rPr>
              <a:t> , spilt and summarize based on public reaction</a:t>
            </a:r>
            <a:endParaRPr lang="en-IN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2579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4503C-0BF0-CC82-9439-C1C81EF32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42FF29-B31F-0DD0-4F80-5A43B4798C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https://pypi.org/project/google-api-python-client/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Youtube</a:t>
            </a:r>
            <a:r>
              <a:rPr lang="en-US" dirty="0"/>
              <a:t> </a:t>
            </a:r>
            <a:r>
              <a:rPr lang="en-US" dirty="0" err="1"/>
              <a:t>api</a:t>
            </a:r>
            <a:r>
              <a:rPr lang="en-US" dirty="0"/>
              <a:t> </a:t>
            </a:r>
          </a:p>
          <a:p>
            <a:r>
              <a:rPr lang="en-US" dirty="0"/>
              <a:t>Set up </a:t>
            </a:r>
            <a:r>
              <a:rPr lang="en-US" dirty="0" err="1"/>
              <a:t>api</a:t>
            </a:r>
            <a:r>
              <a:rPr lang="en-US"/>
              <a:t> key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02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https://github.com/ronidas39/LLMtutorial/tree/main/tutorial47</a:t>
            </a:r>
          </a:p>
        </p:txBody>
      </p:sp>
    </p:spTree>
    <p:extLst>
      <p:ext uri="{BB962C8B-B14F-4D97-AF65-F5344CB8AC3E}">
        <p14:creationId xmlns:p14="http://schemas.microsoft.com/office/powerpoint/2010/main" val="1669990124"/>
      </p:ext>
    </p:extLst>
  </p:cSld>
  <p:clrMapOvr>
    <a:masterClrMapping/>
  </p:clrMapOvr>
</p:sld>
</file>

<file path=ppt/theme/theme1.xml><?xml version="1.0" encoding="utf-8"?>
<a:theme xmlns:a="http://schemas.openxmlformats.org/drawingml/2006/main" name="AdornVTI">
  <a:themeElements>
    <a:clrScheme name="AnalogousFromDarkSeedLeftStep">
      <a:dk1>
        <a:srgbClr val="000000"/>
      </a:dk1>
      <a:lt1>
        <a:srgbClr val="FFFFFF"/>
      </a:lt1>
      <a:dk2>
        <a:srgbClr val="1B2830"/>
      </a:dk2>
      <a:lt2>
        <a:srgbClr val="F1F3F0"/>
      </a:lt2>
      <a:accent1>
        <a:srgbClr val="A629E7"/>
      </a:accent1>
      <a:accent2>
        <a:srgbClr val="592FD9"/>
      </a:accent2>
      <a:accent3>
        <a:srgbClr val="294AE7"/>
      </a:accent3>
      <a:accent4>
        <a:srgbClr val="1787D5"/>
      </a:accent4>
      <a:accent5>
        <a:srgbClr val="22BFBE"/>
      </a:accent5>
      <a:accent6>
        <a:srgbClr val="16C67B"/>
      </a:accent6>
      <a:hlink>
        <a:srgbClr val="3897A9"/>
      </a:hlink>
      <a:folHlink>
        <a:srgbClr val="7F7F7F"/>
      </a:folHlink>
    </a:clrScheme>
    <a:fontScheme name="Bembo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dornVTI" id="{497E3FA9-5A27-4D12-9D04-917BEF3D1303}" vid="{34192A01-61CA-4566-9818-841C607496F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2351</TotalTime>
  <Words>74</Words>
  <Application>Microsoft Macintosh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Bembo</vt:lpstr>
      <vt:lpstr>AdornVTI</vt:lpstr>
      <vt:lpstr>Langchain complete tutorial for beginners</vt:lpstr>
      <vt:lpstr>What we will do  </vt:lpstr>
      <vt:lpstr>requirements</vt:lpstr>
      <vt:lpstr>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Langchain complete tutorial for beginners</dc:title>
  <dc:creator>roni das</dc:creator>
  <cp:lastModifiedBy>roni das</cp:lastModifiedBy>
  <cp:revision>89</cp:revision>
  <dcterms:created xsi:type="dcterms:W3CDTF">2023-10-15T17:24:57Z</dcterms:created>
  <dcterms:modified xsi:type="dcterms:W3CDTF">2024-03-16T16:22:01Z</dcterms:modified>
</cp:coreProperties>
</file>