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94"/>
  </p:normalViewPr>
  <p:slideViewPr>
    <p:cSldViewPr snapToGrid="0">
      <p:cViewPr varScale="1">
        <p:scale>
          <a:sx n="121" d="100"/>
          <a:sy n="121" d="100"/>
        </p:scale>
        <p:origin x="44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715" y="3603171"/>
            <a:ext cx="4067726" cy="2958323"/>
          </a:xfrm>
        </p:spPr>
        <p:txBody>
          <a:bodyPr>
            <a:noAutofit/>
          </a:bodyPr>
          <a:lstStyle/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AWS GPT TO PERFORM ANY TASK ON AWS USING </a:t>
            </a:r>
            <a:r>
              <a:rPr lang="en-US" b="1" cap="all" spc="390" dirty="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langchain</a:t>
            </a:r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&amp; OPENAI</a:t>
            </a:r>
          </a:p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=================</a:t>
            </a:r>
          </a:p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Tutorial:51</a:t>
            </a:r>
          </a:p>
        </p:txBody>
      </p: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6" y="527957"/>
            <a:ext cx="10134600" cy="1288489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What we will do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Create and read s3 buckets from </a:t>
            </a:r>
            <a:r>
              <a:rPr lang="en-US" dirty="0" err="1">
                <a:solidFill>
                  <a:schemeClr val="accent2"/>
                </a:solidFill>
              </a:rPr>
              <a:t>aws</a:t>
            </a:r>
            <a:r>
              <a:rPr lang="en-US" dirty="0">
                <a:solidFill>
                  <a:schemeClr val="accent2"/>
                </a:solidFill>
              </a:rPr>
              <a:t> using </a:t>
            </a:r>
            <a:r>
              <a:rPr lang="en-US" dirty="0" err="1">
                <a:solidFill>
                  <a:schemeClr val="accent2"/>
                </a:solidFill>
              </a:rPr>
              <a:t>langchain</a:t>
            </a:r>
            <a:r>
              <a:rPr lang="en-US" dirty="0">
                <a:solidFill>
                  <a:schemeClr val="accent2"/>
                </a:solidFill>
              </a:rPr>
              <a:t> and </a:t>
            </a:r>
            <a:r>
              <a:rPr lang="en-US" dirty="0" err="1">
                <a:solidFill>
                  <a:schemeClr val="accent2"/>
                </a:solidFill>
              </a:rPr>
              <a:t>openAI</a:t>
            </a:r>
            <a:endParaRPr lang="en-US" dirty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We will use </a:t>
            </a:r>
            <a:r>
              <a:rPr lang="en-US" dirty="0" err="1">
                <a:solidFill>
                  <a:schemeClr val="accent2"/>
                </a:solidFill>
              </a:rPr>
              <a:t>langchain</a:t>
            </a:r>
            <a:r>
              <a:rPr lang="en-US" dirty="0">
                <a:solidFill>
                  <a:schemeClr val="accent2"/>
                </a:solidFill>
              </a:rPr>
              <a:t> custom tool </a:t>
            </a:r>
          </a:p>
          <a:p>
            <a:pPr marL="342900" indent="-342900">
              <a:buFont typeface="Arial" pitchFamily="34" charset="0"/>
              <a:buChar char="•"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30DC-D453-3BB8-7DA4-F9C892E47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B2756-7AE8-9C30-D7A2-68D8828B0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pip3 install boto3</a:t>
            </a:r>
          </a:p>
          <a:p>
            <a:r>
              <a:rPr lang="en-US" dirty="0"/>
              <a:t>Run </a:t>
            </a:r>
            <a:r>
              <a:rPr lang="en-US" dirty="0" err="1"/>
              <a:t>aws</a:t>
            </a:r>
            <a:r>
              <a:rPr lang="en-US" dirty="0"/>
              <a:t> configure to setup your </a:t>
            </a:r>
            <a:r>
              <a:rPr lang="en-US" dirty="0" err="1"/>
              <a:t>accessid</a:t>
            </a:r>
            <a:r>
              <a:rPr lang="en-US" dirty="0"/>
              <a:t> and </a:t>
            </a:r>
            <a:r>
              <a:rPr lang="en-US" dirty="0" err="1"/>
              <a:t>secretkey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7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https://github.com/ronidas39/LLMtutorial/tree/main</a:t>
            </a:r>
            <a:r>
              <a:rPr lang="en-IN"/>
              <a:t>/tutorial51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99012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71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Bembo</vt:lpstr>
      <vt:lpstr>AdornVTI</vt:lpstr>
      <vt:lpstr>Langchain complete tutorial for beginners</vt:lpstr>
      <vt:lpstr>What we will do  </vt:lpstr>
      <vt:lpstr>Pre-requisite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96</cp:revision>
  <dcterms:created xsi:type="dcterms:W3CDTF">2023-10-15T17:24:57Z</dcterms:created>
  <dcterms:modified xsi:type="dcterms:W3CDTF">2024-03-26T10:19:33Z</dcterms:modified>
</cp:coreProperties>
</file>