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4"/>
  </p:normalViewPr>
  <p:slideViewPr>
    <p:cSldViewPr snapToGrid="0">
      <p:cViewPr varScale="1">
        <p:scale>
          <a:sx n="121" d="100"/>
          <a:sy n="121" d="100"/>
        </p:scale>
        <p:origin x="4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Chat with csv files using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&amp; OPENAI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Tutorial:53</a:t>
            </a: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Build one </a:t>
            </a:r>
            <a:r>
              <a:rPr lang="en-US" dirty="0" err="1">
                <a:solidFill>
                  <a:schemeClr val="accent2"/>
                </a:solidFill>
              </a:rPr>
              <a:t>streamlit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ui</a:t>
            </a:r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Develop function to upload and read csv file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Develop user input and submit button to fetch user prompt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Use </a:t>
            </a:r>
            <a:r>
              <a:rPr lang="en-US" dirty="0" err="1">
                <a:solidFill>
                  <a:schemeClr val="accent2"/>
                </a:solidFill>
              </a:rPr>
              <a:t>langchain</a:t>
            </a:r>
            <a:r>
              <a:rPr lang="en-US" dirty="0">
                <a:solidFill>
                  <a:schemeClr val="accent2"/>
                </a:solidFill>
              </a:rPr>
              <a:t> pandas agent to answer user specific question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https://github.com/ronidas39/LLMtutorial/tree/main/tutorial53</a:t>
            </a:r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2492</TotalTime>
  <Words>68</Words>
  <Application>Microsoft Macintosh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98</cp:revision>
  <dcterms:created xsi:type="dcterms:W3CDTF">2023-10-15T17:24:57Z</dcterms:created>
  <dcterms:modified xsi:type="dcterms:W3CDTF">2024-04-05T13:06:04Z</dcterms:modified>
</cp:coreProperties>
</file>