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4"/>
  </p:normalViewPr>
  <p:slideViewPr>
    <p:cSldViewPr snapToGrid="0">
      <p:cViewPr varScale="1">
        <p:scale>
          <a:sx n="82" d="100"/>
          <a:sy n="82" d="100"/>
        </p:scale>
        <p:origin x="-6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Invoice analysis using GPT-4o </a:t>
            </a:r>
            <a:r>
              <a:rPr lang="en-US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&amp; </a:t>
            </a:r>
            <a:r>
              <a:rPr lang="en-US" b="1" cap="all" spc="390" dirty="0" err="1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endParaRPr lang="en-US" b="1" cap="all" spc="390" dirty="0" smtClean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en-US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</a:t>
            </a:r>
            <a:endParaRPr lang="en-US" b="1" cap="all" spc="390" dirty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en-US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Tutorial:63</a:t>
            </a:r>
            <a:endParaRPr lang="en-US" b="1" cap="all" spc="390" dirty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r>
              <a:rPr lang="en-IN" dirty="0" err="1" smtClean="0">
                <a:solidFill>
                  <a:schemeClr val="accent2"/>
                </a:solidFill>
              </a:rPr>
              <a:t>Streamlit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err="1" smtClean="0">
                <a:solidFill>
                  <a:schemeClr val="accent2"/>
                </a:solidFill>
              </a:rPr>
              <a:t>ui</a:t>
            </a:r>
            <a:r>
              <a:rPr lang="en-IN" dirty="0" smtClean="0">
                <a:solidFill>
                  <a:schemeClr val="accent2"/>
                </a:solidFill>
              </a:rPr>
              <a:t> to upload invoice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Using gpt-4o model to analyse the invoice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github.com/ronidas39/LLMtutorial/tree/main/tutorial63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4095</TotalTime>
  <Words>33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114</cp:revision>
  <dcterms:created xsi:type="dcterms:W3CDTF">2023-10-15T17:24:57Z</dcterms:created>
  <dcterms:modified xsi:type="dcterms:W3CDTF">2024-05-14T11:40:56Z</dcterms:modified>
</cp:coreProperties>
</file>