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7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Build AI Driven </a:t>
            </a:r>
            <a:r>
              <a:rPr lang="en-US" dirty="0" smtClean="0"/>
              <a:t>Service Desk Agent Using </a:t>
            </a:r>
            <a:r>
              <a:rPr lang="en-US" dirty="0" err="1"/>
              <a:t>Langchain</a:t>
            </a:r>
            <a:r>
              <a:rPr lang="en-US" dirty="0"/>
              <a:t> &amp; GPT-4o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Tutorial:66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01A08E-8588-DF12-D9F9-F4CB65ED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 to </a:t>
            </a:r>
            <a:r>
              <a:rPr lang="en-US" dirty="0" smtClean="0"/>
              <a:t>ask end user to enter his problem</a:t>
            </a:r>
            <a:endParaRPr lang="en-US" dirty="0"/>
          </a:p>
          <a:p>
            <a:r>
              <a:rPr lang="en-US" dirty="0"/>
              <a:t>Build System to translate simple English to </a:t>
            </a:r>
            <a:r>
              <a:rPr lang="en-US" dirty="0" smtClean="0"/>
              <a:t>issue </a:t>
            </a:r>
          </a:p>
          <a:p>
            <a:r>
              <a:rPr lang="en-US" dirty="0" smtClean="0"/>
              <a:t>Insert </a:t>
            </a:r>
            <a:r>
              <a:rPr lang="en-US" dirty="0"/>
              <a:t>the record into </a:t>
            </a:r>
            <a:r>
              <a:rPr lang="en-US" dirty="0" err="1" smtClean="0"/>
              <a:t>jira</a:t>
            </a:r>
            <a:r>
              <a:rPr lang="en-US" dirty="0" smtClean="0"/>
              <a:t> using </a:t>
            </a:r>
            <a:r>
              <a:rPr lang="en-US" dirty="0" err="1" smtClean="0"/>
              <a:t>jira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github.com/ronidas39/LLMtutorial/tree/main/tutorial66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atlassian.com</a:t>
            </a:r>
            <a:br>
              <a:rPr lang="en-IN" smtClean="0"/>
            </a:br>
            <a:r>
              <a:rPr lang="en-IN" smtClean="0"/>
              <a:t>signup here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21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47</Words>
  <Application>Microsoft Office PowerPoint</Application>
  <PresentationFormat>Custom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Build AI Driven Service Desk Agent Using Langchain &amp; GPT-4o</vt:lpstr>
      <vt:lpstr>What will be build</vt:lpstr>
      <vt:lpstr>Source code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4</cp:revision>
  <dcterms:created xsi:type="dcterms:W3CDTF">2024-05-17T08:03:20Z</dcterms:created>
  <dcterms:modified xsi:type="dcterms:W3CDTF">2024-05-21T11:05:14Z</dcterms:modified>
</cp:coreProperties>
</file>