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594"/>
    <p:restoredTop sz="94690"/>
  </p:normalViewPr>
  <p:slideViewPr>
    <p:cSldViewPr snapToGrid="0">
      <p:cViewPr varScale="1">
        <p:scale>
          <a:sx n="119" d="100"/>
          <a:sy n="119" d="100"/>
        </p:scale>
        <p:origin x="560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CDE45C10-227D-42DF-A888-EEFD3784FA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A214944-8898-48BC-AE6F-065DA7BBB8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4/27/24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DD8EACB7-D372-470B-B76E-A829D0031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id="{FBE11A49-02A1-4D4C-9A49-CDF496B109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5715" y="3603171"/>
            <a:ext cx="4067726" cy="2958323"/>
          </a:xfrm>
        </p:spPr>
        <p:txBody>
          <a:bodyPr>
            <a:noAutofit/>
          </a:bodyPr>
          <a:lstStyle/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Build conditional rag using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langchain</a:t>
            </a:r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 and </a:t>
            </a:r>
            <a:r>
              <a:rPr lang="en-US" b="1" cap="all" spc="390" dirty="0" err="1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opeai</a:t>
            </a:r>
            <a:endParaRPr lang="en-US" b="1" cap="all" spc="390" dirty="0">
              <a:solidFill>
                <a:schemeClr val="accent3"/>
              </a:solidFill>
              <a:latin typeface="+mj-lt"/>
              <a:ea typeface="+mj-ea"/>
              <a:cs typeface="+mj-cs"/>
            </a:endParaRP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=================</a:t>
            </a:r>
          </a:p>
          <a:p>
            <a:r>
              <a:rPr lang="en-US" b="1" cap="all" spc="390" dirty="0">
                <a:solidFill>
                  <a:schemeClr val="accent3"/>
                </a:solidFill>
                <a:latin typeface="+mj-lt"/>
                <a:ea typeface="+mj-ea"/>
                <a:cs typeface="+mj-cs"/>
              </a:rPr>
              <a:t>Tutorial:58</a:t>
            </a:r>
          </a:p>
        </p:txBody>
      </p: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>
                <a:solidFill>
                  <a:schemeClr val="accent3"/>
                </a:solidFill>
              </a:rPr>
              <a:t>What we will do  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Load pdf document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Complete the chunking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Store the embedding into vector </a:t>
            </a:r>
            <a:r>
              <a:rPr lang="en-IN" dirty="0" err="1">
                <a:solidFill>
                  <a:schemeClr val="accent2"/>
                </a:solidFill>
              </a:rPr>
              <a:t>db</a:t>
            </a:r>
            <a:endParaRPr lang="en-IN" dirty="0">
              <a:solidFill>
                <a:schemeClr val="accent2"/>
              </a:solidFill>
            </a:endParaRP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Build and test the rag 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Create a condition in case user question is not available in context search from internet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IN" dirty="0">
                <a:solidFill>
                  <a:schemeClr val="accent2"/>
                </a:solidFill>
              </a:rPr>
              <a:t>Test the entire flow</a:t>
            </a: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https://github.com/ronidas39/LLMtutorial/tree/main/tutorial58</a:t>
            </a:r>
          </a:p>
        </p:txBody>
      </p:sp>
    </p:spTree>
    <p:extLst>
      <p:ext uri="{BB962C8B-B14F-4D97-AF65-F5344CB8AC3E}">
        <p14:creationId xmlns:p14="http://schemas.microsoft.com/office/powerpoint/2010/main" val="1669990124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18949</TotalTime>
  <Words>72</Words>
  <Application>Microsoft Macintosh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Bembo</vt:lpstr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roni das</cp:lastModifiedBy>
  <cp:revision>107</cp:revision>
  <dcterms:created xsi:type="dcterms:W3CDTF">2023-10-15T17:24:57Z</dcterms:created>
  <dcterms:modified xsi:type="dcterms:W3CDTF">2024-05-07T14:08:48Z</dcterms:modified>
</cp:coreProperties>
</file>