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How to create elastic search vector index using </a:t>
            </a:r>
            <a:r>
              <a:rPr lang="en-IN" dirty="0" err="1" smtClean="0"/>
              <a:t>langchain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Tutorial:75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Elastic cloud deployment (free)</a:t>
            </a:r>
          </a:p>
          <a:p>
            <a:pPr marL="0" indent="0">
              <a:buNone/>
            </a:pPr>
            <a:r>
              <a:rPr lang="en-US"/>
              <a:t>https://www.elastic.co/cloud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 err="1" smtClean="0"/>
              <a:t>api</a:t>
            </a:r>
            <a:r>
              <a:rPr lang="en-US" dirty="0" smtClean="0"/>
              <a:t> key</a:t>
            </a:r>
          </a:p>
          <a:p>
            <a:pPr marL="0" indent="0">
              <a:buNone/>
            </a:pPr>
            <a:r>
              <a:rPr lang="en-US" dirty="0" smtClean="0"/>
              <a:t>Get cloud id</a:t>
            </a:r>
          </a:p>
          <a:p>
            <a:pPr marL="0" indent="0">
              <a:buNone/>
            </a:pPr>
            <a:r>
              <a:rPr lang="en-US" dirty="0" smtClean="0"/>
              <a:t>Write code using </a:t>
            </a:r>
            <a:r>
              <a:rPr lang="en-US" dirty="0" err="1" smtClean="0"/>
              <a:t>langchain</a:t>
            </a:r>
            <a:r>
              <a:rPr lang="en-US" dirty="0" smtClean="0"/>
              <a:t> elastic search utility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</a:p>
          <a:p>
            <a:pPr marL="0" indent="0">
              <a:buNone/>
            </a:pPr>
            <a:r>
              <a:rPr lang="en-US" dirty="0" smtClean="0"/>
              <a:t>Validate the index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44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to create elastic search vector index using langchain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21</cp:revision>
  <dcterms:created xsi:type="dcterms:W3CDTF">2024-05-17T08:03:20Z</dcterms:created>
  <dcterms:modified xsi:type="dcterms:W3CDTF">2024-06-03T13:30:03Z</dcterms:modified>
</cp:coreProperties>
</file>