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7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Create </a:t>
            </a:r>
            <a:r>
              <a:rPr lang="en-US" dirty="0" err="1"/>
              <a:t>Steamlit</a:t>
            </a:r>
            <a:r>
              <a:rPr lang="en-US" dirty="0"/>
              <a:t> Voice </a:t>
            </a:r>
            <a:r>
              <a:rPr lang="en-US" dirty="0" smtClean="0"/>
              <a:t>Enabled Chat App Using Gpt-4o &amp; </a:t>
            </a:r>
            <a:r>
              <a:rPr lang="en-US" dirty="0" err="1" smtClean="0"/>
              <a:t>Langchain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Tutorial:69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F01A08E-8588-DF12-D9F9-F4CB65ED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Streamlit</a:t>
            </a:r>
            <a:r>
              <a:rPr lang="en-US" dirty="0" smtClean="0"/>
              <a:t> </a:t>
            </a:r>
            <a:r>
              <a:rPr lang="en-US" dirty="0" err="1" smtClean="0"/>
              <a:t>ui</a:t>
            </a:r>
            <a:r>
              <a:rPr lang="en-US" dirty="0" smtClean="0"/>
              <a:t> to accept user input as audio</a:t>
            </a:r>
          </a:p>
          <a:p>
            <a:pPr marL="0" indent="0">
              <a:buNone/>
            </a:pPr>
            <a:r>
              <a:rPr lang="en-US" dirty="0" smtClean="0"/>
              <a:t>Convert the given audio as text</a:t>
            </a:r>
          </a:p>
          <a:p>
            <a:pPr marL="0" indent="0">
              <a:buNone/>
            </a:pPr>
            <a:r>
              <a:rPr lang="en-US" dirty="0" smtClean="0"/>
              <a:t>Use the gpt-4o with user input to get the answer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github.com/ronidas39/LLMtutorial/tree/main/tutorial69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</TotalTime>
  <Words>44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Create Steamlit Voice Enabled Chat App Using Gpt-4o &amp; Langchain</vt:lpstr>
      <vt:lpstr>What will be build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7</cp:revision>
  <dcterms:created xsi:type="dcterms:W3CDTF">2024-05-17T08:03:20Z</dcterms:created>
  <dcterms:modified xsi:type="dcterms:W3CDTF">2024-05-27T12:04:55Z</dcterms:modified>
</cp:coreProperties>
</file>