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smtClean="0"/>
              <a:t>Rag using </a:t>
            </a:r>
            <a:r>
              <a:rPr lang="en-IN" dirty="0" err="1" smtClean="0"/>
              <a:t>Weaviate</a:t>
            </a:r>
            <a:r>
              <a:rPr lang="en-IN" dirty="0" smtClean="0"/>
              <a:t> Vector </a:t>
            </a:r>
            <a:r>
              <a:rPr lang="en-IN" dirty="0" err="1" smtClean="0"/>
              <a:t>db</a:t>
            </a:r>
            <a:r>
              <a:rPr lang="en-IN" dirty="0" smtClean="0"/>
              <a:t> </a:t>
            </a:r>
            <a:r>
              <a:rPr lang="en-IN" dirty="0" smtClean="0"/>
              <a:t>with </a:t>
            </a:r>
            <a:r>
              <a:rPr lang="en-IN" dirty="0" err="1" smtClean="0"/>
              <a:t>Langchain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Tutorial:78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Setup </a:t>
            </a:r>
            <a:r>
              <a:rPr lang="en-IN" dirty="0" err="1"/>
              <a:t>Weaviate</a:t>
            </a:r>
            <a:r>
              <a:rPr lang="en-IN" dirty="0"/>
              <a:t> </a:t>
            </a:r>
            <a:r>
              <a:rPr lang="en-IN" dirty="0" smtClean="0"/>
              <a:t>Cloud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Establish connection using python </a:t>
            </a:r>
            <a:r>
              <a:rPr lang="en-IN" dirty="0" err="1"/>
              <a:t>Weaviate</a:t>
            </a:r>
            <a:r>
              <a:rPr lang="en-IN" dirty="0"/>
              <a:t> </a:t>
            </a:r>
            <a:r>
              <a:rPr lang="en-IN" dirty="0" smtClean="0"/>
              <a:t>client</a:t>
            </a:r>
          </a:p>
          <a:p>
            <a:pPr marL="0" indent="0">
              <a:buNone/>
            </a:pPr>
            <a:r>
              <a:rPr lang="en-IN" dirty="0" smtClean="0"/>
              <a:t>Load </a:t>
            </a:r>
            <a:r>
              <a:rPr lang="en-IN" dirty="0" err="1"/>
              <a:t>Weaviate</a:t>
            </a:r>
            <a:r>
              <a:rPr lang="en-IN" dirty="0"/>
              <a:t> </a:t>
            </a:r>
            <a:r>
              <a:rPr lang="en-IN" dirty="0" err="1" smtClean="0"/>
              <a:t>db</a:t>
            </a:r>
            <a:r>
              <a:rPr lang="en-IN" dirty="0" smtClean="0"/>
              <a:t> from text </a:t>
            </a:r>
          </a:p>
          <a:p>
            <a:pPr marL="0" indent="0">
              <a:buNone/>
            </a:pPr>
            <a:r>
              <a:rPr lang="en-IN" dirty="0" smtClean="0"/>
              <a:t>Create rag and validate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33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Rag using Weaviate Vector db with Langchain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26</cp:revision>
  <dcterms:created xsi:type="dcterms:W3CDTF">2024-05-17T08:03:20Z</dcterms:created>
  <dcterms:modified xsi:type="dcterms:W3CDTF">2024-06-05T15:09:18Z</dcterms:modified>
</cp:coreProperties>
</file>