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87"/>
  </p:normalViewPr>
  <p:slideViewPr>
    <p:cSldViewPr snapToGrid="0">
      <p:cViewPr varScale="1">
        <p:scale>
          <a:sx n="82" d="100"/>
          <a:sy n="82" d="100"/>
        </p:scale>
        <p:origin x="-691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111A9-AB57-83EB-EABC-FB8BFF99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0DF0B4E-50E4-D6EE-7FD1-517F1758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4C5AD9-2832-B47E-DF9B-A4F85F6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055982-F0C9-0A9F-13DF-D7BCC7A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9AEAAE-30F5-B3FA-D76C-AABCE9A8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077E3A-2875-BB90-2FE5-53AA25E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8C2A44D-FB14-704D-EF27-8AFD1D18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5AA2C8-D170-1C56-B953-588261A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D44D9-C533-045F-B947-8E6BAE5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8C6975-C294-F6E2-21E0-EAF67B9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8BCF8E3-E93F-A0E8-A82C-1DABC7D1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A27538F-90CD-ACFC-D73D-675BFDE6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A29F6C-C0B4-DA0E-3376-DF42D1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EB10B5-08C4-B99E-1207-8C4887E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B6B350-6242-6B5C-CC1C-FDA66DB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902377-F533-5A0F-4D88-D1BB4A50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C627B9-7589-1A73-7210-6CB3470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195FE0-2F90-88B2-2607-FD5B90CF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4157F0-C001-DC13-021C-A9BF1AC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EBFC01-5138-683D-80E6-429AAB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399308-582E-2B0C-8599-B41EAE6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56F6E9-73C1-6BF9-C44B-43F05DC6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1FC385-6E01-87C9-C57A-D2A60D7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88E137-58C9-3520-C7F3-FCD5598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0F304B-28EF-261C-A82C-9769548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BE3957-AD37-8A4B-51D7-E557296A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AB9E4C-7489-A99D-CD05-443FBEE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7C73344-8B79-0C0F-6523-C5E5D554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668B328-0CFA-D0CE-AE55-35B9F79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099ECF3-CD40-43FA-98DD-6D0EBFE2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B4AAC0-9173-9C87-A804-1DA209C8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062C61-E713-1A71-1C58-3B5057A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7BD9BBB-DCEB-B9AB-1FF2-E9D0D4FF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F0FD755-1EC3-ADB2-1C64-35BFB8DD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0358864-D2E8-3833-4F8B-8B062D79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993E9EF-0FB4-7786-FE96-E1504CCEA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A04939-F82A-E604-B41E-151E6580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92F680A-F765-F380-70BE-33D04DB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8ED9C41-5465-61C5-839C-FB7A7A0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4CB162-59A5-A99F-9087-15238499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9A4299-BE6A-4092-264D-59649C6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E78EAE0-B812-052D-6D51-5D7C42DE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D766B02-4501-974F-F015-1D1E0997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1A61828-9561-3A78-DD1B-5059277C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B293200-1EB2-B278-1398-E4C53D9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60879AD-E528-14B9-E2CF-D4197620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988CC5-EA54-268A-92EA-A4F74AE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7C9B27-3480-E206-E8F5-47B93121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DD5F4FA-91BA-DE78-07D6-1BE37A93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4CF8255-ECC3-76DE-06CC-2C3C9A0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DD45414-6DF4-2195-5525-BD44528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F58AB57-D4A9-AE0D-6683-CBB12324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91761F-BD5F-7C6E-0597-A4AC02D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3114838-C410-5CFC-5B4B-3ACDFBA8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35BF36C-6BB4-8EF4-3DE8-E560EFE7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7A634-CD3A-6B6D-EC07-931168B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DFA2A7-47F6-8C25-D517-8BED1EC4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74F750F-7E0B-1A8D-8682-BA79ABC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CBC4F96-7AD4-65B8-BCC1-5557070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256E56F-C4AA-590E-8F5C-D298EEB4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7E7C3B-C6F6-3035-BC51-A0077FA2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8A83-37FA-2C45-A408-647A4481985C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023E39-5D8A-00C7-237C-82F77B97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D3CE41-42E5-F3E4-281C-B9E4A836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061E3E-0A03-0A6E-A9F2-9570853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IN" dirty="0" err="1" smtClean="0"/>
              <a:t>FastApi</a:t>
            </a:r>
            <a:r>
              <a:rPr lang="en-IN" dirty="0" smtClean="0"/>
              <a:t> With </a:t>
            </a:r>
            <a:r>
              <a:rPr lang="en-IN" dirty="0" err="1" smtClean="0"/>
              <a:t>Langchain</a:t>
            </a:r>
            <a:r>
              <a:rPr lang="en-IN" dirty="0" smtClean="0"/>
              <a:t>  &amp; </a:t>
            </a:r>
            <a:r>
              <a:rPr lang="en-IN" dirty="0" err="1" smtClean="0"/>
              <a:t>OpenAI</a:t>
            </a:r>
            <a:r>
              <a:rPr lang="en-IN" dirty="0" smtClean="0"/>
              <a:t> gpt-4o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B161F79-7894-5FD7-ECF6-817F2F11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Tutorial:80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7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C6CB3F-7697-F1DE-07F7-CDCE9BC0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we do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Create one </a:t>
            </a:r>
            <a:r>
              <a:rPr lang="en-IN" dirty="0"/>
              <a:t>simple </a:t>
            </a:r>
            <a:r>
              <a:rPr lang="en-IN" dirty="0" err="1"/>
              <a:t>FastAPI</a:t>
            </a:r>
            <a:r>
              <a:rPr lang="en-IN" dirty="0"/>
              <a:t> endpoint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Integrate this with </a:t>
            </a:r>
            <a:r>
              <a:rPr lang="en-IN" dirty="0" err="1" smtClean="0"/>
              <a:t>Langchain</a:t>
            </a:r>
            <a:r>
              <a:rPr lang="en-IN" dirty="0" smtClean="0"/>
              <a:t> &amp; </a:t>
            </a:r>
            <a:r>
              <a:rPr lang="en-IN" dirty="0" err="1" smtClean="0"/>
              <a:t>FastAPI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11287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001A2F-791A-0A88-5578-0154AC5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CE02AE-9803-59B9-6653-5D3D33D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github.com/ronidas39/LLMtutorial/tree/main/tutorial80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25</Words>
  <Application>Microsoft Office PowerPoint</Application>
  <PresentationFormat>Custom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FastApi With Langchain  &amp; OpenAI gpt-4o</vt:lpstr>
      <vt:lpstr>What we do</vt:lpstr>
      <vt:lpstr>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AI Driven Service Desk Agent Using Langchain &amp; GPT-4o</dc:title>
  <dc:creator>roni das</dc:creator>
  <cp:lastModifiedBy>welcome</cp:lastModifiedBy>
  <cp:revision>28</cp:revision>
  <dcterms:created xsi:type="dcterms:W3CDTF">2024-05-17T08:03:20Z</dcterms:created>
  <dcterms:modified xsi:type="dcterms:W3CDTF">2024-06-08T15:30:11Z</dcterms:modified>
</cp:coreProperties>
</file>