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82" d="100"/>
          <a:sy n="82" d="100"/>
        </p:scale>
        <p:origin x="-691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IN" dirty="0" smtClean="0"/>
              <a:t>Detect Crime Using </a:t>
            </a:r>
            <a:r>
              <a:rPr lang="en-IN" dirty="0" err="1" smtClean="0"/>
              <a:t>Langchain</a:t>
            </a:r>
            <a:r>
              <a:rPr lang="en-IN" dirty="0" smtClean="0"/>
              <a:t> &amp; GPT-4o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Tutorial:87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 do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 smtClean="0"/>
              <a:t>Streamlit</a:t>
            </a:r>
            <a:r>
              <a:rPr lang="en-IN" dirty="0" smtClean="0"/>
              <a:t> </a:t>
            </a:r>
            <a:r>
              <a:rPr lang="en-IN" dirty="0" err="1" smtClean="0"/>
              <a:t>ui</a:t>
            </a:r>
            <a:r>
              <a:rPr lang="en-IN" dirty="0" smtClean="0"/>
              <a:t> to read and identify invalid cars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github.com/ronidas39/LLMtutorial/tree/main/tutorial87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22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Detect Crime Using Langchain &amp; GPT-4o</vt:lpstr>
      <vt:lpstr>What we do</vt:lpstr>
      <vt:lpstr>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AI Driven Service Desk Agent Using Langchain &amp; GPT-4o</dc:title>
  <dc:creator>roni das</dc:creator>
  <cp:lastModifiedBy>welcome</cp:lastModifiedBy>
  <cp:revision>37</cp:revision>
  <dcterms:created xsi:type="dcterms:W3CDTF">2024-05-17T08:03:20Z</dcterms:created>
  <dcterms:modified xsi:type="dcterms:W3CDTF">2024-06-16T15:33:07Z</dcterms:modified>
</cp:coreProperties>
</file>