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Object Detection APP Using </a:t>
            </a:r>
            <a:r>
              <a:rPr lang="en-IN" dirty="0" err="1" smtClean="0"/>
              <a:t>LangChain</a:t>
            </a:r>
            <a:r>
              <a:rPr lang="en-IN" dirty="0" smtClean="0"/>
              <a:t> 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 err="1" smtClean="0"/>
              <a:t>ui</a:t>
            </a:r>
            <a:r>
              <a:rPr lang="en-IN" dirty="0" smtClean="0"/>
              <a:t> to read </a:t>
            </a:r>
            <a:r>
              <a:rPr lang="en-IN" dirty="0" smtClean="0"/>
              <a:t>and answer asked by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24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Object Detection APP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38</cp:revision>
  <dcterms:created xsi:type="dcterms:W3CDTF">2024-05-17T08:03:20Z</dcterms:created>
  <dcterms:modified xsi:type="dcterms:W3CDTF">2024-06-18T01:30:25Z</dcterms:modified>
</cp:coreProperties>
</file>