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82" d="100"/>
          <a:sy n="82" d="100"/>
        </p:scale>
        <p:origin x="-691"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FB2A5-3860-425B-BA08-2FC52F74B898}" type="datetimeFigureOut">
              <a:rPr lang="en-IN" smtClean="0"/>
              <a:t>30-06-2024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0E042F-2480-4A6F-B20F-7CCDEF72961E}" type="slidenum">
              <a:rPr lang="en-IN" smtClean="0"/>
              <a:t>‹#›</a:t>
            </a:fld>
            <a:endParaRPr lang="en-IN"/>
          </a:p>
        </p:txBody>
      </p:sp>
    </p:spTree>
    <p:extLst>
      <p:ext uri="{BB962C8B-B14F-4D97-AF65-F5344CB8AC3E}">
        <p14:creationId xmlns:p14="http://schemas.microsoft.com/office/powerpoint/2010/main" val="335183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0E042F-2480-4A6F-B20F-7CCDEF72961E}" type="slidenum">
              <a:rPr lang="en-IN" smtClean="0"/>
              <a:t>1</a:t>
            </a:fld>
            <a:endParaRPr lang="en-IN"/>
          </a:p>
        </p:txBody>
      </p:sp>
    </p:spTree>
    <p:extLst>
      <p:ext uri="{BB962C8B-B14F-4D97-AF65-F5344CB8AC3E}">
        <p14:creationId xmlns:p14="http://schemas.microsoft.com/office/powerpoint/2010/main" val="336926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111A9-AB57-83EB-EABC-FB8BFF99E1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50DF0B4E-50E4-D6EE-7FD1-517F17583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3D4C5AD9-2832-B47E-DF9B-A4F85F68C189}"/>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9C055982-F0C9-0A9F-13DF-D7BCC7AD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99AEAAE-30F5-B3FA-D76C-AABCE9A876A5}"/>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93165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77E3A-2875-BB90-2FE5-53AA25EE99F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88C2A44D-FB14-704D-EF27-8AFD1D18562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65AA2C8-D170-1C56-B953-588261A82D8C}"/>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438D44D9-C533-045F-B947-8E6BAE56E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8C6975-C294-F6E2-21E0-EAF67B9905CA}"/>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193136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BCF8E3-E93F-A0E8-A82C-1DABC7D16D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0A27538F-90CD-ACFC-D73D-675BFDE6B7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DA29F6C-C0B4-DA0E-3376-DF42D197A5B5}"/>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A2EB10B5-08C4-B99E-1207-8C4887EBF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B6B350-6242-6B5C-CC1C-FDA66DB50656}"/>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425514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02377-F533-5A0F-4D88-D1BB4A50B8E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4C627B9-7589-1A73-7210-6CB3470AEE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8195FE0-2F90-88B2-2607-FD5B90CFDE87}"/>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AE4157F0-C001-DC13-021C-A9BF1AC4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EBFC01-5138-683D-80E6-429AABE9C513}"/>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83573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99308-582E-2B0C-8599-B41EAE6E47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7D56F6E9-73C1-6BF9-C44B-43F05DC6C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051FC385-6E01-87C9-C57A-D2A60D7CD9B0}"/>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5088E137-58C9-3520-C7F3-FCD5598F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0F304B-28EF-261C-A82C-9769548F5A9D}"/>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1926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E3957-AD37-8A4B-51D7-E557296A12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FFAB9E4C-7489-A99D-CD05-443FBEEF28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A7C73344-8B79-0C0F-6523-C5E5D5542D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5668B328-0CFA-D0CE-AE55-35B9F7938644}"/>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6" name="Footer Placeholder 5">
            <a:extLst>
              <a:ext uri="{FF2B5EF4-FFF2-40B4-BE49-F238E27FC236}">
                <a16:creationId xmlns:a16="http://schemas.microsoft.com/office/drawing/2014/main" xmlns="" id="{D099ECF3-CD40-43FA-98DD-6D0EBFE20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B4AAC0-9173-9C87-A804-1DA209C8A141}"/>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337446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62C61-E713-1A71-1C58-3B5057A38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C7BD9BBB-DCEB-B9AB-1FF2-E9D0D4FFD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F0FD755-1EC3-ADB2-1C64-35BFB8DD10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00358864-D2E8-3833-4F8B-8B062D798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F993E9EF-0FB4-7786-FE96-E1504CCEAC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1CA04939-F82A-E604-B41E-151E65809807}"/>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8" name="Footer Placeholder 7">
            <a:extLst>
              <a:ext uri="{FF2B5EF4-FFF2-40B4-BE49-F238E27FC236}">
                <a16:creationId xmlns:a16="http://schemas.microsoft.com/office/drawing/2014/main" xmlns="" id="{292F680A-F765-F380-70BE-33D04DBD35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8ED9C41-5465-61C5-839C-FB7A7A0B3B16}"/>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163662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CB162-59A5-A99F-9087-15238499E33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749A4299-BE6A-4092-264D-59649C66B40A}"/>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4" name="Footer Placeholder 3">
            <a:extLst>
              <a:ext uri="{FF2B5EF4-FFF2-40B4-BE49-F238E27FC236}">
                <a16:creationId xmlns:a16="http://schemas.microsoft.com/office/drawing/2014/main" xmlns="" id="{9E78EAE0-B812-052D-6D51-5D7C42DEA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D766B02-4501-974F-F015-1D1E0997A249}"/>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158984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A61828-9561-3A78-DD1B-5059277CCADC}"/>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3" name="Footer Placeholder 2">
            <a:extLst>
              <a:ext uri="{FF2B5EF4-FFF2-40B4-BE49-F238E27FC236}">
                <a16:creationId xmlns:a16="http://schemas.microsoft.com/office/drawing/2014/main" xmlns="" id="{8B293200-1EB2-B278-1398-E4C53D9C7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60879AD-E528-14B9-E2CF-D419762090B8}"/>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223135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88CC5-EA54-268A-92EA-A4F74AE313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37C9B27-3480-E206-E8F5-47B931214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DD5F4FA-91BA-DE78-07D6-1BE37A936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F4CF8255-ECC3-76DE-06CC-2C3C9A03EA6A}"/>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6" name="Footer Placeholder 5">
            <a:extLst>
              <a:ext uri="{FF2B5EF4-FFF2-40B4-BE49-F238E27FC236}">
                <a16:creationId xmlns:a16="http://schemas.microsoft.com/office/drawing/2014/main" xmlns="" id="{CDD45414-6DF4-2195-5525-BD44528DF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F58AB57-D4A9-AE0D-6683-CBB123243AB4}"/>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2546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1761F-BD5F-7C6E-0597-A4AC02D1AA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A3114838-C410-5CFC-5B4B-3ACDFBA8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35BF36C-6BB4-8EF4-3DE8-E560EFE7C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B247A634-CD3A-6B6D-EC07-931168B8DA9B}"/>
              </a:ext>
            </a:extLst>
          </p:cNvPr>
          <p:cNvSpPr>
            <a:spLocks noGrp="1"/>
          </p:cNvSpPr>
          <p:nvPr>
            <p:ph type="dt" sz="half" idx="10"/>
          </p:nvPr>
        </p:nvSpPr>
        <p:spPr/>
        <p:txBody>
          <a:bodyPr/>
          <a:lstStyle/>
          <a:p>
            <a:fld id="{7A948A83-37FA-2C45-A408-647A4481985C}" type="datetimeFigureOut">
              <a:rPr lang="en-US" smtClean="0"/>
              <a:t>6/30/2024</a:t>
            </a:fld>
            <a:endParaRPr lang="en-US"/>
          </a:p>
        </p:txBody>
      </p:sp>
      <p:sp>
        <p:nvSpPr>
          <p:cNvPr id="6" name="Footer Placeholder 5">
            <a:extLst>
              <a:ext uri="{FF2B5EF4-FFF2-40B4-BE49-F238E27FC236}">
                <a16:creationId xmlns:a16="http://schemas.microsoft.com/office/drawing/2014/main" xmlns="" id="{C1DFA2A7-47F6-8C25-D517-8BED1EC4A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4F750F-7E0B-1A8D-8682-BA79ABC1F10B}"/>
              </a:ext>
            </a:extLst>
          </p:cNvPr>
          <p:cNvSpPr>
            <a:spLocks noGrp="1"/>
          </p:cNvSpPr>
          <p:nvPr>
            <p:ph type="sldNum" sz="quarter" idx="12"/>
          </p:nvPr>
        </p:nvSpPr>
        <p:spPr/>
        <p:txBody>
          <a:bodyPr/>
          <a:lstStyle/>
          <a:p>
            <a:fld id="{07014A68-AC82-3D4B-91CC-6EA4B8F8595F}" type="slidenum">
              <a:rPr lang="en-US" smtClean="0"/>
              <a:t>‹#›</a:t>
            </a:fld>
            <a:endParaRPr lang="en-US"/>
          </a:p>
        </p:txBody>
      </p:sp>
    </p:spTree>
    <p:extLst>
      <p:ext uri="{BB962C8B-B14F-4D97-AF65-F5344CB8AC3E}">
        <p14:creationId xmlns:p14="http://schemas.microsoft.com/office/powerpoint/2010/main" val="270324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BC4F96-7AD4-65B8-BCC1-555707094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256E56F-C4AA-590E-8F5C-D298EEB47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57E7C3B-C6F6-3035-BC51-A0077FA22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48A83-37FA-2C45-A408-647A4481985C}" type="datetimeFigureOut">
              <a:rPr lang="en-US" smtClean="0"/>
              <a:t>6/30/2024</a:t>
            </a:fld>
            <a:endParaRPr lang="en-US"/>
          </a:p>
        </p:txBody>
      </p:sp>
      <p:sp>
        <p:nvSpPr>
          <p:cNvPr id="5" name="Footer Placeholder 4">
            <a:extLst>
              <a:ext uri="{FF2B5EF4-FFF2-40B4-BE49-F238E27FC236}">
                <a16:creationId xmlns:a16="http://schemas.microsoft.com/office/drawing/2014/main" xmlns="" id="{91023E39-5D8A-00C7-237C-82F77B971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BD3CE41-42E5-F3E4-281C-B9E4A8367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14A68-AC82-3D4B-91CC-6EA4B8F8595F}" type="slidenum">
              <a:rPr lang="en-US" smtClean="0"/>
              <a:t>‹#›</a:t>
            </a:fld>
            <a:endParaRPr lang="en-US"/>
          </a:p>
        </p:txBody>
      </p:sp>
    </p:spTree>
    <p:extLst>
      <p:ext uri="{BB962C8B-B14F-4D97-AF65-F5344CB8AC3E}">
        <p14:creationId xmlns:p14="http://schemas.microsoft.com/office/powerpoint/2010/main" val="321650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61E3E-0A03-0A6E-A9F2-95708534C59D}"/>
              </a:ext>
            </a:extLst>
          </p:cNvPr>
          <p:cNvSpPr>
            <a:spLocks noGrp="1"/>
          </p:cNvSpPr>
          <p:nvPr>
            <p:ph type="ctrTitle"/>
          </p:nvPr>
        </p:nvSpPr>
        <p:spPr>
          <a:solidFill>
            <a:srgbClr val="FFFF00"/>
          </a:solidFill>
        </p:spPr>
        <p:txBody>
          <a:bodyPr>
            <a:normAutofit/>
          </a:bodyPr>
          <a:lstStyle/>
          <a:p>
            <a:r>
              <a:rPr lang="en-US" b="1" dirty="0" smtClean="0"/>
              <a:t> </a:t>
            </a:r>
            <a:r>
              <a:rPr lang="en-IN" b="1" dirty="0" smtClean="0"/>
              <a:t>chat with multiple </a:t>
            </a:r>
            <a:r>
              <a:rPr lang="en-IN" b="1" dirty="0" err="1" smtClean="0"/>
              <a:t>csv</a:t>
            </a:r>
            <a:r>
              <a:rPr lang="en-IN" b="1" dirty="0" smtClean="0"/>
              <a:t> files using </a:t>
            </a:r>
            <a:r>
              <a:rPr lang="en-IN" b="1" dirty="0" err="1" smtClean="0"/>
              <a:t>langchain</a:t>
            </a:r>
            <a:r>
              <a:rPr lang="en-IN" b="1" dirty="0" smtClean="0"/>
              <a:t> &amp; gpt-4o</a:t>
            </a:r>
            <a:endParaRPr lang="en-IN" b="1" dirty="0"/>
          </a:p>
        </p:txBody>
      </p:sp>
      <p:sp>
        <p:nvSpPr>
          <p:cNvPr id="3" name="Subtitle 2">
            <a:extLst>
              <a:ext uri="{FF2B5EF4-FFF2-40B4-BE49-F238E27FC236}">
                <a16:creationId xmlns:a16="http://schemas.microsoft.com/office/drawing/2014/main" xmlns="" id="{8B161F79-7894-5FD7-ECF6-817F2F11C4DC}"/>
              </a:ext>
            </a:extLst>
          </p:cNvPr>
          <p:cNvSpPr>
            <a:spLocks noGrp="1"/>
          </p:cNvSpPr>
          <p:nvPr>
            <p:ph type="subTitle" idx="1"/>
          </p:nvPr>
        </p:nvSpPr>
        <p:spPr/>
        <p:txBody>
          <a:bodyPr>
            <a:normAutofit/>
          </a:bodyPr>
          <a:lstStyle/>
          <a:p>
            <a:r>
              <a:rPr lang="en-US" sz="4000" dirty="0" smtClean="0"/>
              <a:t>Tutorial:99</a:t>
            </a:r>
            <a:endParaRPr lang="en-US" sz="4000" dirty="0"/>
          </a:p>
        </p:txBody>
      </p:sp>
    </p:spTree>
    <p:extLst>
      <p:ext uri="{BB962C8B-B14F-4D97-AF65-F5344CB8AC3E}">
        <p14:creationId xmlns:p14="http://schemas.microsoft.com/office/powerpoint/2010/main" val="335778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C6CB3F-7697-F1DE-07F7-CDCE9BC004D6}"/>
              </a:ext>
            </a:extLst>
          </p:cNvPr>
          <p:cNvSpPr>
            <a:spLocks noGrp="1"/>
          </p:cNvSpPr>
          <p:nvPr>
            <p:ph type="title"/>
          </p:nvPr>
        </p:nvSpPr>
        <p:spPr>
          <a:xfrm>
            <a:off x="838200" y="365125"/>
            <a:ext cx="10515600" cy="4841357"/>
          </a:xfrm>
        </p:spPr>
        <p:txBody>
          <a:bodyPr>
            <a:normAutofit fontScale="90000"/>
          </a:bodyPr>
          <a:lstStyle/>
          <a:p>
            <a:r>
              <a:rPr lang="en-IN" dirty="0" smtClean="0"/>
              <a:t>What we will do today ?</a:t>
            </a:r>
            <a:br>
              <a:rPr lang="en-IN" dirty="0" smtClean="0"/>
            </a:br>
            <a:r>
              <a:rPr lang="en-IN" dirty="0"/>
              <a:t/>
            </a:r>
            <a:br>
              <a:rPr lang="en-IN" dirty="0"/>
            </a:br>
            <a:r>
              <a:rPr lang="en-IN" dirty="0" smtClean="0"/>
              <a:t/>
            </a:r>
            <a:br>
              <a:rPr lang="en-IN" dirty="0" smtClean="0"/>
            </a:br>
            <a:r>
              <a:rPr lang="en-IN" dirty="0" smtClean="0"/>
              <a:t>Create </a:t>
            </a:r>
            <a:r>
              <a:rPr lang="en-IN" dirty="0" err="1" smtClean="0"/>
              <a:t>streamlit</a:t>
            </a:r>
            <a:r>
              <a:rPr lang="en-IN" dirty="0" smtClean="0"/>
              <a:t> </a:t>
            </a:r>
            <a:r>
              <a:rPr lang="en-IN" dirty="0" err="1" smtClean="0"/>
              <a:t>ui</a:t>
            </a:r>
            <a:r>
              <a:rPr lang="en-IN" dirty="0" smtClean="0"/>
              <a:t> to give user option to select the </a:t>
            </a:r>
            <a:r>
              <a:rPr lang="en-IN" dirty="0" err="1" smtClean="0"/>
              <a:t>csv</a:t>
            </a:r>
            <a:r>
              <a:rPr lang="en-IN" dirty="0" smtClean="0"/>
              <a:t> from multiple </a:t>
            </a:r>
            <a:r>
              <a:rPr lang="en-IN" dirty="0" err="1" smtClean="0"/>
              <a:t>csv</a:t>
            </a:r>
            <a:r>
              <a:rPr lang="en-IN" dirty="0" smtClean="0"/>
              <a:t/>
            </a:r>
            <a:br>
              <a:rPr lang="en-IN" dirty="0" smtClean="0"/>
            </a:br>
            <a:r>
              <a:rPr lang="en-IN" dirty="0" smtClean="0"/>
              <a:t>use the specific smart </a:t>
            </a:r>
            <a:r>
              <a:rPr lang="en-IN" dirty="0" err="1" smtClean="0"/>
              <a:t>dataframe</a:t>
            </a:r>
            <a:r>
              <a:rPr lang="en-IN" dirty="0" smtClean="0"/>
              <a:t> for the </a:t>
            </a:r>
            <a:r>
              <a:rPr lang="en-IN" dirty="0" err="1" smtClean="0"/>
              <a:t>csv</a:t>
            </a:r>
            <a:r>
              <a:rPr lang="en-IN" dirty="0" smtClean="0"/>
              <a:t/>
            </a:r>
            <a:br>
              <a:rPr lang="en-IN" dirty="0" smtClean="0"/>
            </a:br>
            <a:r>
              <a:rPr lang="en-IN" dirty="0" smtClean="0"/>
              <a:t>use </a:t>
            </a:r>
            <a:r>
              <a:rPr lang="en-IN" dirty="0" err="1" smtClean="0"/>
              <a:t>langchain</a:t>
            </a:r>
            <a:r>
              <a:rPr lang="en-IN" dirty="0" smtClean="0"/>
              <a:t> and </a:t>
            </a:r>
            <a:r>
              <a:rPr lang="en-IN" dirty="0" err="1" smtClean="0"/>
              <a:t>openai</a:t>
            </a:r>
            <a:r>
              <a:rPr lang="en-IN" dirty="0" smtClean="0"/>
              <a:t> to chat with smart data frame.</a:t>
            </a:r>
            <a:endParaRPr lang="en-IN" dirty="0"/>
          </a:p>
        </p:txBody>
      </p:sp>
    </p:spTree>
    <p:extLst>
      <p:ext uri="{BB962C8B-B14F-4D97-AF65-F5344CB8AC3E}">
        <p14:creationId xmlns:p14="http://schemas.microsoft.com/office/powerpoint/2010/main" val="111287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01A2F-791A-0A88-5578-0154AC53B8F0}"/>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xmlns="" id="{2ECE02AE-9803-59B9-6653-5D3D33DD05EA}"/>
              </a:ext>
            </a:extLst>
          </p:cNvPr>
          <p:cNvSpPr>
            <a:spLocks noGrp="1"/>
          </p:cNvSpPr>
          <p:nvPr>
            <p:ph idx="1"/>
          </p:nvPr>
        </p:nvSpPr>
        <p:spPr/>
        <p:txBody>
          <a:bodyPr/>
          <a:lstStyle/>
          <a:p>
            <a:pPr marL="0" indent="0">
              <a:buNone/>
            </a:pPr>
            <a:r>
              <a:rPr lang="en-US" dirty="0"/>
              <a:t>https</a:t>
            </a:r>
            <a:r>
              <a:rPr lang="en-US"/>
              <a:t>://</a:t>
            </a:r>
            <a:r>
              <a:rPr lang="en-US" smtClean="0"/>
              <a:t>github.com/ronidas39/LLMtutorial/tree/main/tutorial99</a:t>
            </a:r>
            <a:endParaRPr lang="en-US" dirty="0"/>
          </a:p>
        </p:txBody>
      </p:sp>
    </p:spTree>
    <p:extLst>
      <p:ext uri="{BB962C8B-B14F-4D97-AF65-F5344CB8AC3E}">
        <p14:creationId xmlns:p14="http://schemas.microsoft.com/office/powerpoint/2010/main" val="3555042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TotalTime>
  <Words>22</Words>
  <Application>Microsoft Office PowerPoint</Application>
  <PresentationFormat>Custom</PresentationFormat>
  <Paragraphs>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 chat with multiple csv files using langchain &amp; gpt-4o</vt:lpstr>
      <vt:lpstr>What we will do today ?   Create streamlit ui to give user option to select the csv from multiple csv use the specific smart dataframe for the csv use langchain and openai to chat with smart data frame.</vt:lpstr>
      <vt:lpstr>link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AI Driven Service Desk Agent Using Langchain &amp; GPT-4o</dc:title>
  <dc:creator>roni das</dc:creator>
  <cp:lastModifiedBy>welcome</cp:lastModifiedBy>
  <cp:revision>62</cp:revision>
  <dcterms:created xsi:type="dcterms:W3CDTF">2024-05-17T08:03:20Z</dcterms:created>
  <dcterms:modified xsi:type="dcterms:W3CDTF">2024-06-30T10:37:18Z</dcterms:modified>
</cp:coreProperties>
</file>