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1" d="100"/>
          <a:sy n="81" d="100"/>
        </p:scale>
        <p:origin x="-18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Use Duck Duck Go Search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18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Duck duck go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ddg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-search"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is latest news on 1st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odi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bertween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India and south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africa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30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Duck duck go with langchain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33</cp:revision>
  <dcterms:created xsi:type="dcterms:W3CDTF">2023-10-15T17:24:57Z</dcterms:created>
  <dcterms:modified xsi:type="dcterms:W3CDTF">2023-12-17T15:51:04Z</dcterms:modified>
</cp:coreProperties>
</file>