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13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Introduction To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LANGCHAIN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docs.langchain.com</a:t>
            </a:r>
            <a:r>
              <a:rPr lang="en-US" dirty="0"/>
              <a:t>/docs/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523803-D8DC-4C01-F8D0-AEA92717B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431" y="2162175"/>
            <a:ext cx="5959138" cy="3968750"/>
          </a:xfrm>
        </p:spPr>
      </p:pic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8088-FDEE-5DFF-6628-E4F081BBB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4D716-51C8-60FE-5D90-11DF1996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 install </a:t>
            </a:r>
            <a:r>
              <a:rPr lang="en-US" dirty="0" err="1"/>
              <a:t>langchain</a:t>
            </a:r>
            <a:endParaRPr lang="en-US" dirty="0"/>
          </a:p>
          <a:p>
            <a:r>
              <a:rPr lang="en-US" dirty="0"/>
              <a:t>pip install </a:t>
            </a:r>
            <a:r>
              <a:rPr lang="en-US" dirty="0" err="1"/>
              <a:t>openai</a:t>
            </a:r>
            <a:endParaRPr lang="en-US" dirty="0"/>
          </a:p>
          <a:p>
            <a:endParaRPr lang="en-US" dirty="0"/>
          </a:p>
          <a:p>
            <a:r>
              <a:rPr lang="en-US" dirty="0"/>
              <a:t>Setup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key from https://</a:t>
            </a:r>
            <a:r>
              <a:rPr lang="en-US" dirty="0" err="1"/>
              <a:t>platform.openai.com</a:t>
            </a:r>
            <a:r>
              <a:rPr lang="en-US" dirty="0"/>
              <a:t>/account/</a:t>
            </a:r>
            <a:r>
              <a:rPr lang="en-US" dirty="0" err="1"/>
              <a:t>api</a:t>
            </a:r>
            <a:r>
              <a:rPr lang="en-US" dirty="0"/>
              <a:t>-keys</a:t>
            </a:r>
          </a:p>
        </p:txBody>
      </p:sp>
    </p:spTree>
    <p:extLst>
      <p:ext uri="{BB962C8B-B14F-4D97-AF65-F5344CB8AC3E}">
        <p14:creationId xmlns:p14="http://schemas.microsoft.com/office/powerpoint/2010/main" val="352073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193C-641F-8895-BC67-2730398A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first code using Langchain and </a:t>
            </a:r>
            <a:r>
              <a:rPr lang="en-US" dirty="0" err="1"/>
              <a:t>openai</a:t>
            </a:r>
            <a:r>
              <a:rPr lang="en-US" dirty="0"/>
              <a:t> </a:t>
            </a:r>
            <a:r>
              <a:rPr lang="en-US" dirty="0" err="1"/>
              <a:t>llm</a:t>
            </a:r>
            <a:endParaRPr lang="en-US" dirty="0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47C9791-70B1-F81D-D182-CA053DB06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2415641"/>
            <a:ext cx="10134600" cy="3461818"/>
          </a:xfrm>
        </p:spPr>
      </p:pic>
    </p:spTree>
    <p:extLst>
      <p:ext uri="{BB962C8B-B14F-4D97-AF65-F5344CB8AC3E}">
        <p14:creationId xmlns:p14="http://schemas.microsoft.com/office/powerpoint/2010/main" val="283864338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59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 Tarikh</vt:lpstr>
      <vt:lpstr>Arial</vt:lpstr>
      <vt:lpstr>Bembo</vt:lpstr>
      <vt:lpstr>AdornVTI</vt:lpstr>
      <vt:lpstr>Langchain complete tutorial for beginners</vt:lpstr>
      <vt:lpstr>WHAT IS LANGCHAIN https://docs.langchain.com/docs/</vt:lpstr>
      <vt:lpstr>Installation and configuration</vt:lpstr>
      <vt:lpstr>write your first code using Langchain and openai llm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</cp:revision>
  <dcterms:created xsi:type="dcterms:W3CDTF">2023-10-15T17:24:57Z</dcterms:created>
  <dcterms:modified xsi:type="dcterms:W3CDTF">2023-10-15T18:13:42Z</dcterms:modified>
</cp:coreProperties>
</file>