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1"/>
  </p:normalViewPr>
  <p:slideViewPr>
    <p:cSldViewPr snapToGrid="0">
      <p:cViewPr varScale="1">
        <p:scale>
          <a:sx n="73" d="100"/>
          <a:sy n="73" d="100"/>
        </p:scale>
        <p:origin x="-47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77500" lnSpcReduction="20000"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How To Save Message History To AWS Dynamo DB Using Langchain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10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Configure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aws</a:t>
            </a:r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cli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</a:t>
            </a:r>
            <a:r>
              <a:rPr lang="en-IN" dirty="0" err="1"/>
              <a:t>aws</a:t>
            </a:r>
            <a:r>
              <a:rPr lang="en-IN" dirty="0"/>
              <a:t> cli</a:t>
            </a:r>
          </a:p>
          <a:p>
            <a:r>
              <a:rPr lang="en-IN" dirty="0"/>
              <a:t>Create </a:t>
            </a:r>
            <a:r>
              <a:rPr lang="en-IN" dirty="0" err="1"/>
              <a:t>iam</a:t>
            </a:r>
            <a:r>
              <a:rPr lang="en-IN" dirty="0"/>
              <a:t> user with </a:t>
            </a:r>
            <a:r>
              <a:rPr lang="en-IN" dirty="0" err="1"/>
              <a:t>accesskey</a:t>
            </a:r>
            <a:r>
              <a:rPr lang="en-IN" dirty="0"/>
              <a:t> </a:t>
            </a:r>
          </a:p>
          <a:p>
            <a:r>
              <a:rPr lang="en-IN" dirty="0"/>
              <a:t>Setup cli using </a:t>
            </a:r>
            <a:r>
              <a:rPr lang="en-IN" dirty="0" err="1"/>
              <a:t>aws</a:t>
            </a:r>
            <a:r>
              <a:rPr lang="en-IN" dirty="0"/>
              <a:t> configure command</a:t>
            </a:r>
          </a:p>
        </p:txBody>
      </p:sp>
    </p:spTree>
    <p:extLst>
      <p:ext uri="{BB962C8B-B14F-4D97-AF65-F5344CB8AC3E}">
        <p14:creationId xmlns:p14="http://schemas.microsoft.com/office/powerpoint/2010/main" val="220567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How to store chat message history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memory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chat_message_histories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DynamoDBChatMessageHistory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adapters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openai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 err="1">
                <a:solidFill>
                  <a:srgbClr val="001080"/>
                </a:solidFill>
                <a:latin typeface="Consolas"/>
              </a:rPr>
              <a:t>msgs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[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"what is crypto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currency"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"is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programming required to learn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blockchain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"what is the future of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blockchain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]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i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98658"/>
                </a:solidFill>
                <a:latin typeface="Consolas"/>
              </a:rPr>
              <a:t>2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for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msg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msgs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history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DynamoDBChatMessageHistory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table_name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msgTable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session_id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str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i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))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ai_msg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openai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ChatCompletion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create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messages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[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    {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role"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: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"system"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"content"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: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"you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are an intelligent assistant who can answer anything with intelligence"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},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    {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"role"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: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"user"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"content"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: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msg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}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])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history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add_user_message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msg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history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add_ai_message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ai_msg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[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"choices"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][</a:t>
            </a:r>
            <a:r>
              <a:rPr lang="en-IN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][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"message"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][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"content"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])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i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i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IN" dirty="0">
                <a:solidFill>
                  <a:srgbClr val="098658"/>
                </a:solidFill>
                <a:latin typeface="Consolas"/>
              </a:rPr>
              <a:t>1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>
                <a:solidFill>
                  <a:srgbClr val="3B3B3B"/>
                </a:solidFill>
                <a:latin typeface="Consolas"/>
              </a:rPr>
              <a:t/>
            </a:r>
            <a:br>
              <a:rPr lang="en-IN">
                <a:solidFill>
                  <a:srgbClr val="3B3B3B"/>
                </a:solidFill>
                <a:latin typeface="Consolas"/>
              </a:rPr>
            </a:br>
            <a:endParaRPr lang="en-IN">
              <a:solidFill>
                <a:srgbClr val="3B3B3B"/>
              </a:solidFill>
              <a:latin typeface="Consola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77</Words>
  <Application>Microsoft Office PowerPoint</Application>
  <PresentationFormat>Custom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Configure aws cli</vt:lpstr>
      <vt:lpstr>How to store chat message history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30</cp:revision>
  <dcterms:created xsi:type="dcterms:W3CDTF">2023-10-15T17:24:57Z</dcterms:created>
  <dcterms:modified xsi:type="dcterms:W3CDTF">2023-12-04T12:26:14Z</dcterms:modified>
</cp:coreProperties>
</file>