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37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llama.com/download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033669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How to Use </a:t>
            </a:r>
            <a:r>
              <a:rPr lang="en-US" sz="3600" b="1" dirty="0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llama3 </a:t>
            </a:r>
            <a:r>
              <a:rPr lang="en-US" sz="3600" b="1" dirty="0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with </a:t>
            </a:r>
            <a:r>
              <a:rPr lang="en-US" sz="3600" b="1" dirty="0" err="1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LangChain</a:t>
            </a:r>
            <a:endParaRPr lang="en-US" sz="3600" b="1" dirty="0">
              <a:solidFill>
                <a:schemeClr val="accent3"/>
              </a:solidFill>
              <a:latin typeface="Arial Black" pitchFamily="34" charset="0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  <a:latin typeface="Arial Black" pitchFamily="34" charset="0"/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  <a:latin typeface="Arial Black" pitchFamily="34" charset="0"/>
              </a:rPr>
              <a:t>101</a:t>
            </a:r>
            <a:endParaRPr lang="en-US" b="1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smtClean="0"/>
              <a:t>to </a:t>
            </a:r>
            <a:r>
              <a:rPr lang="en-US" dirty="0" smtClean="0"/>
              <a:t>llama3:8b </a:t>
            </a:r>
            <a:r>
              <a:rPr lang="en-US" dirty="0" smtClean="0"/>
              <a:t>with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Menlo" panose="020B0609030804020204" pitchFamily="49" charset="0"/>
                <a:hlinkClick r:id="rId2"/>
              </a:rPr>
              <a:t>https://</a:t>
            </a:r>
            <a:r>
              <a:rPr lang="en-IN" dirty="0" smtClean="0">
                <a:solidFill>
                  <a:schemeClr val="accent2"/>
                </a:solidFill>
                <a:latin typeface="Menlo" panose="020B0609030804020204" pitchFamily="49" charset="0"/>
                <a:hlinkClick r:id="rId2"/>
              </a:rPr>
              <a:t>ollama.com/download</a:t>
            </a:r>
            <a:endParaRPr lang="en-IN" dirty="0" smtClean="0">
              <a:solidFill>
                <a:schemeClr val="accent2"/>
              </a:solidFill>
              <a:latin typeface="Menlo" panose="020B0609030804020204" pitchFamily="49" charset="0"/>
            </a:endParaRPr>
          </a:p>
          <a:p>
            <a:r>
              <a:rPr lang="en-IN" b="1" dirty="0" smtClean="0">
                <a:solidFill>
                  <a:schemeClr val="accent2"/>
                </a:solidFill>
                <a:effectLst/>
                <a:latin typeface="Arial Black" pitchFamily="34" charset="0"/>
              </a:rPr>
              <a:t>Download and insta</a:t>
            </a:r>
            <a:r>
              <a:rPr lang="en-IN" b="1" dirty="0" smtClean="0">
                <a:solidFill>
                  <a:schemeClr val="accent2"/>
                </a:solidFill>
                <a:latin typeface="Arial Black" pitchFamily="34" charset="0"/>
              </a:rPr>
              <a:t>ll</a:t>
            </a:r>
          </a:p>
          <a:p>
            <a:r>
              <a:rPr lang="en-IN" b="1" dirty="0" smtClean="0">
                <a:solidFill>
                  <a:schemeClr val="accent2"/>
                </a:solidFill>
                <a:effectLst/>
                <a:latin typeface="Arial Black" pitchFamily="34" charset="0"/>
              </a:rPr>
              <a:t>Run </a:t>
            </a:r>
            <a:r>
              <a:rPr lang="en-IN" b="1" dirty="0" err="1" smtClean="0">
                <a:solidFill>
                  <a:schemeClr val="accent2"/>
                </a:solidFill>
                <a:latin typeface="Arial Black" pitchFamily="34" charset="0"/>
              </a:rPr>
              <a:t>ollama</a:t>
            </a:r>
            <a:r>
              <a:rPr lang="en-IN" b="1" dirty="0" smtClean="0">
                <a:solidFill>
                  <a:schemeClr val="accent2"/>
                </a:solidFill>
                <a:latin typeface="Arial Black" pitchFamily="34" charset="0"/>
              </a:rPr>
              <a:t> </a:t>
            </a:r>
            <a:r>
              <a:rPr lang="en-IN" b="1" dirty="0">
                <a:solidFill>
                  <a:schemeClr val="accent2"/>
                </a:solidFill>
                <a:latin typeface="Arial Black" pitchFamily="34" charset="0"/>
              </a:rPr>
              <a:t>run </a:t>
            </a:r>
            <a:r>
              <a:rPr lang="en-IN" b="1" dirty="0" smtClean="0">
                <a:solidFill>
                  <a:schemeClr val="accent2"/>
                </a:solidFill>
                <a:latin typeface="Arial Black" pitchFamily="34" charset="0"/>
              </a:rPr>
              <a:t>llama3:8b</a:t>
            </a:r>
            <a:r>
              <a:rPr lang="en-IN" b="0" dirty="0">
                <a:solidFill>
                  <a:schemeClr val="accent2"/>
                </a:solidFill>
                <a:effectLst/>
                <a:latin typeface="Arial Black" pitchFamily="34" charset="0"/>
              </a:rPr>
              <a:t/>
            </a:r>
            <a:br>
              <a:rPr lang="en-IN" b="0" dirty="0">
                <a:solidFill>
                  <a:schemeClr val="accent2"/>
                </a:solidFill>
                <a:effectLst/>
                <a:latin typeface="Arial Black" pitchFamily="34" charset="0"/>
              </a:rPr>
            </a:br>
            <a:r>
              <a:rPr lang="en-IN" b="0" dirty="0" smtClean="0">
                <a:solidFill>
                  <a:schemeClr val="accent2"/>
                </a:solidFill>
                <a:effectLst/>
                <a:latin typeface="Arial Black" pitchFamily="34" charset="0"/>
              </a:rPr>
              <a:t>use </a:t>
            </a:r>
            <a:r>
              <a:rPr lang="en-IN" dirty="0"/>
              <a:t>from </a:t>
            </a:r>
            <a:r>
              <a:rPr lang="en-IN" dirty="0" err="1"/>
              <a:t>langchain_community.llms</a:t>
            </a:r>
            <a:r>
              <a:rPr lang="en-IN" dirty="0"/>
              <a:t> import </a:t>
            </a:r>
            <a:r>
              <a:rPr lang="en-IN" dirty="0" err="1"/>
              <a:t>Ollama</a:t>
            </a:r>
            <a:endParaRPr lang="en-IN" dirty="0"/>
          </a:p>
          <a:p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Black" pitchFamily="34" charset="0"/>
              </a:rPr>
              <a:t>https://</a:t>
            </a:r>
            <a:r>
              <a:rPr lang="en-IN" dirty="0" smtClean="0">
                <a:solidFill>
                  <a:schemeClr val="accent2"/>
                </a:solidFill>
                <a:latin typeface="Arial Black" pitchFamily="34" charset="0"/>
              </a:rPr>
              <a:t>github.com/ronidas39/LLMtutorial/tree/main/tutorial101</a:t>
            </a:r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6131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34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How to llama3:8b with langchain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9</cp:revision>
  <dcterms:created xsi:type="dcterms:W3CDTF">2023-10-15T17:24:57Z</dcterms:created>
  <dcterms:modified xsi:type="dcterms:W3CDTF">2024-07-08T13:32:58Z</dcterms:modified>
</cp:coreProperties>
</file>