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82" d="100"/>
          <a:sy n="82" d="100"/>
        </p:scale>
        <p:origin x="-691" y="-9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7/9/2024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4255981" cy="1033669"/>
          </a:xfrm>
        </p:spPr>
        <p:txBody>
          <a:bodyPr>
            <a:normAutofit fontScale="70000" lnSpcReduction="20000"/>
          </a:bodyPr>
          <a:lstStyle/>
          <a:p>
            <a:r>
              <a:rPr lang="en-US" sz="3600" b="1" dirty="0" smtClean="0">
                <a:solidFill>
                  <a:schemeClr val="accent3"/>
                </a:solidFill>
                <a:latin typeface="Arial Black" pitchFamily="34" charset="0"/>
                <a:cs typeface="Al Tarikh" pitchFamily="2" charset="-78"/>
              </a:rPr>
              <a:t>Build Multi LLM quiz game using </a:t>
            </a:r>
            <a:r>
              <a:rPr lang="en-US" sz="3600" b="1" dirty="0" err="1" smtClean="0">
                <a:solidFill>
                  <a:schemeClr val="accent3"/>
                </a:solidFill>
                <a:latin typeface="Arial Black" pitchFamily="34" charset="0"/>
                <a:cs typeface="Al Tarikh" pitchFamily="2" charset="-78"/>
              </a:rPr>
              <a:t>LangChain</a:t>
            </a:r>
            <a:endParaRPr lang="en-US" sz="3600" b="1" dirty="0">
              <a:solidFill>
                <a:schemeClr val="accent3"/>
              </a:solidFill>
              <a:latin typeface="Arial Black" pitchFamily="34" charset="0"/>
              <a:cs typeface="Al Tarikh" pitchFamily="2" charset="-78"/>
            </a:endParaRPr>
          </a:p>
          <a:p>
            <a:r>
              <a:rPr lang="en-US" b="1" dirty="0">
                <a:solidFill>
                  <a:schemeClr val="accent3"/>
                </a:solidFill>
                <a:latin typeface="Arial Black" pitchFamily="34" charset="0"/>
              </a:rPr>
              <a:t>TUTORIAL : </a:t>
            </a:r>
            <a:r>
              <a:rPr lang="en-US" b="1" dirty="0" smtClean="0">
                <a:solidFill>
                  <a:schemeClr val="accent3"/>
                </a:solidFill>
                <a:latin typeface="Arial Black" pitchFamily="34" charset="0"/>
              </a:rPr>
              <a:t>102</a:t>
            </a:r>
            <a:endParaRPr lang="en-US" b="1" dirty="0">
              <a:solidFill>
                <a:schemeClr val="accent3"/>
              </a:solidFill>
              <a:latin typeface="Arial Black" pitchFamily="34" charset="0"/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Quiz game using </a:t>
            </a:r>
            <a:r>
              <a:rPr lang="en-US" dirty="0" err="1" smtClean="0"/>
              <a:t>langchain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469C2F1-7CD8-621E-2BE0-5701FEFE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>
                <a:solidFill>
                  <a:schemeClr val="accent2"/>
                </a:solidFill>
                <a:latin typeface="Menlo" panose="020B0609030804020204" pitchFamily="49" charset="0"/>
              </a:rPr>
              <a:t>Question will be generated by </a:t>
            </a:r>
            <a:r>
              <a:rPr lang="en-IN" dirty="0" err="1" smtClean="0">
                <a:solidFill>
                  <a:schemeClr val="accent2"/>
                </a:solidFill>
                <a:latin typeface="Menlo" panose="020B0609030804020204" pitchFamily="49" charset="0"/>
              </a:rPr>
              <a:t>llm</a:t>
            </a:r>
            <a:endParaRPr lang="en-IN" dirty="0" smtClean="0">
              <a:solidFill>
                <a:schemeClr val="accent2"/>
              </a:solidFill>
              <a:latin typeface="Menlo" panose="020B0609030804020204" pitchFamily="49" charset="0"/>
            </a:endParaRPr>
          </a:p>
          <a:p>
            <a:r>
              <a:rPr lang="en-IN" dirty="0" smtClean="0">
                <a:solidFill>
                  <a:schemeClr val="accent2"/>
                </a:solidFill>
                <a:latin typeface="Menlo" panose="020B0609030804020204" pitchFamily="49" charset="0"/>
              </a:rPr>
              <a:t>Answers will be generated by </a:t>
            </a:r>
            <a:r>
              <a:rPr lang="en-IN" dirty="0" err="1" smtClean="0">
                <a:solidFill>
                  <a:schemeClr val="accent2"/>
                </a:solidFill>
                <a:latin typeface="Menlo" panose="020B0609030804020204" pitchFamily="49" charset="0"/>
              </a:rPr>
              <a:t>llm</a:t>
            </a:r>
            <a:endParaRPr lang="en-IN" dirty="0" smtClean="0">
              <a:solidFill>
                <a:schemeClr val="accent2"/>
              </a:solidFill>
              <a:latin typeface="Menlo" panose="020B0609030804020204" pitchFamily="49" charset="0"/>
            </a:endParaRPr>
          </a:p>
          <a:p>
            <a:r>
              <a:rPr lang="en-IN" dirty="0" smtClean="0">
                <a:solidFill>
                  <a:schemeClr val="accent2"/>
                </a:solidFill>
                <a:latin typeface="Menlo" panose="020B0609030804020204" pitchFamily="49" charset="0"/>
              </a:rPr>
              <a:t>Evaluation will be done by </a:t>
            </a:r>
            <a:r>
              <a:rPr lang="en-IN" dirty="0" err="1" smtClean="0">
                <a:solidFill>
                  <a:schemeClr val="accent2"/>
                </a:solidFill>
                <a:latin typeface="Menlo" panose="020B0609030804020204" pitchFamily="49" charset="0"/>
              </a:rPr>
              <a:t>llm</a:t>
            </a:r>
            <a:endParaRPr lang="en-IN" dirty="0"/>
          </a:p>
          <a:p>
            <a:endParaRPr lang="en-IN" b="0" dirty="0">
              <a:solidFill>
                <a:schemeClr val="accent2"/>
              </a:solidFill>
              <a:effectLst/>
              <a:latin typeface="Arial Black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322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 code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1469C2F1-7CD8-621E-2BE0-5701FEFE1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2"/>
                </a:solidFill>
                <a:latin typeface="Arial Black" pitchFamily="34" charset="0"/>
              </a:rPr>
              <a:t>https</a:t>
            </a:r>
            <a:r>
              <a:rPr lang="en-IN">
                <a:solidFill>
                  <a:schemeClr val="accent2"/>
                </a:solidFill>
                <a:latin typeface="Arial Black" pitchFamily="34" charset="0"/>
              </a:rPr>
              <a:t>://</a:t>
            </a:r>
            <a:r>
              <a:rPr lang="en-IN" smtClean="0">
                <a:solidFill>
                  <a:schemeClr val="accent2"/>
                </a:solidFill>
                <a:latin typeface="Arial Black" pitchFamily="34" charset="0"/>
              </a:rPr>
              <a:t>github.com/ronidas39/LLMtutorial/tree/main/tutorial102</a:t>
            </a:r>
            <a:endParaRPr lang="en-IN" b="0" dirty="0">
              <a:solidFill>
                <a:schemeClr val="accent2"/>
              </a:solidFill>
              <a:effectLst/>
              <a:latin typeface="Arial Black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161313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42</Words>
  <Application>Microsoft Office PowerPoint</Application>
  <PresentationFormat>Custom</PresentationFormat>
  <Paragraphs>9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Quiz game using langchain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10</cp:revision>
  <dcterms:created xsi:type="dcterms:W3CDTF">2023-10-15T17:24:57Z</dcterms:created>
  <dcterms:modified xsi:type="dcterms:W3CDTF">2024-07-09T12:03:31Z</dcterms:modified>
</cp:coreProperties>
</file>