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4255981" cy="1033669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 err="1" smtClean="0">
                <a:solidFill>
                  <a:schemeClr val="accent3"/>
                </a:solidFill>
                <a:latin typeface="Arial Black" pitchFamily="34" charset="0"/>
                <a:cs typeface="Al Tarikh" pitchFamily="2" charset="-78"/>
              </a:rPr>
              <a:t>LangChain</a:t>
            </a:r>
            <a:r>
              <a:rPr lang="en-US" sz="3600" b="1" dirty="0" smtClean="0">
                <a:solidFill>
                  <a:schemeClr val="accent3"/>
                </a:solidFill>
                <a:latin typeface="Arial Black" pitchFamily="34" charset="0"/>
                <a:cs typeface="Al Tarikh" pitchFamily="2" charset="-78"/>
              </a:rPr>
              <a:t> with multiple function call</a:t>
            </a:r>
            <a:endParaRPr lang="en-US" sz="3600" b="1" dirty="0">
              <a:solidFill>
                <a:schemeClr val="accent3"/>
              </a:solidFill>
              <a:latin typeface="Arial Black" pitchFamily="34" charset="0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  <a:latin typeface="Arial Black" pitchFamily="34" charset="0"/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  <a:latin typeface="Arial Black" pitchFamily="34" charset="0"/>
              </a:rPr>
              <a:t>103</a:t>
            </a:r>
            <a:endParaRPr lang="en-US" b="1" dirty="0">
              <a:solidFill>
                <a:schemeClr val="accent3"/>
              </a:solidFill>
              <a:latin typeface="Arial Black" pitchFamily="34" charset="0"/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article and translate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panose="020B0609030804020204" pitchFamily="49" charset="0"/>
              </a:rPr>
              <a:t>Create a function to </a:t>
            </a:r>
            <a:r>
              <a:rPr lang="en-US" smtClean="0">
                <a:solidFill>
                  <a:schemeClr val="accent2"/>
                </a:solidFill>
                <a:latin typeface="Menlo" panose="020B0609030804020204" pitchFamily="49" charset="0"/>
              </a:rPr>
              <a:t>generate an article</a:t>
            </a:r>
            <a:r>
              <a:rPr lang="en-US" dirty="0" smtClean="0">
                <a:solidFill>
                  <a:schemeClr val="accent2"/>
                </a:solidFill>
                <a:latin typeface="Menlo" panose="020B0609030804020204" pitchFamily="49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Menlo" panose="020B0609030804020204" pitchFamily="49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panose="020B0609030804020204" pitchFamily="49" charset="0"/>
              </a:rPr>
              <a:t>output from above will be passed to another function to generate translation</a:t>
            </a:r>
            <a:endParaRPr lang="en-IN" dirty="0"/>
          </a:p>
          <a:p>
            <a:endParaRPr lang="en-IN" b="0" dirty="0">
              <a:solidFill>
                <a:schemeClr val="accent2"/>
              </a:solidFill>
              <a:effectLst/>
              <a:latin typeface="Arial Black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Black" pitchFamily="34" charset="0"/>
              </a:rPr>
              <a:t>https://</a:t>
            </a:r>
            <a:r>
              <a:rPr lang="en-IN" dirty="0" smtClean="0">
                <a:solidFill>
                  <a:schemeClr val="accent2"/>
                </a:solidFill>
                <a:latin typeface="Arial Black" pitchFamily="34" charset="0"/>
              </a:rPr>
              <a:t>github.com/ronidas39/LLMtutorial/tree/main/tutorial103</a:t>
            </a:r>
            <a:endParaRPr lang="en-IN" b="0" dirty="0">
              <a:solidFill>
                <a:schemeClr val="accent2"/>
              </a:solidFill>
              <a:effectLst/>
              <a:latin typeface="Arial Black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6131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Generate article and translate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13</cp:revision>
  <dcterms:created xsi:type="dcterms:W3CDTF">2023-10-15T17:24:57Z</dcterms:created>
  <dcterms:modified xsi:type="dcterms:W3CDTF">2024-07-11T11:44:41Z</dcterms:modified>
</cp:coreProperties>
</file>