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FB2A5-3860-425B-BA08-2FC52F74B898}" type="datetimeFigureOut">
              <a:rPr lang="en-IN" smtClean="0"/>
              <a:t>13-07-2024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042F-2480-4A6F-B20F-7CCDEF729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3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042F-2480-4A6F-B20F-7CCDEF7296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IN" b="1" dirty="0" smtClean="0"/>
              <a:t>maintain LLM token usage history using </a:t>
            </a:r>
            <a:r>
              <a:rPr lang="en-IN" b="1" dirty="0" err="1" smtClean="0"/>
              <a:t>DynamoDB</a:t>
            </a:r>
            <a:r>
              <a:rPr lang="en-IN" b="1" dirty="0" smtClean="0"/>
              <a:t> and </a:t>
            </a:r>
            <a:r>
              <a:rPr lang="en-IN" b="1" dirty="0" err="1" smtClean="0"/>
              <a:t>LangChain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Tutorial:104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1357"/>
          </a:xfrm>
        </p:spPr>
        <p:txBody>
          <a:bodyPr>
            <a:normAutofit/>
          </a:bodyPr>
          <a:lstStyle/>
          <a:p>
            <a:r>
              <a:rPr lang="en-IN" dirty="0" smtClean="0"/>
              <a:t>Simple scenario to get token usage data from </a:t>
            </a:r>
            <a:r>
              <a:rPr lang="en-IN" dirty="0" err="1" smtClean="0"/>
              <a:t>llm</a:t>
            </a:r>
            <a:r>
              <a:rPr lang="en-IN" dirty="0" smtClean="0"/>
              <a:t> response </a:t>
            </a:r>
            <a:br>
              <a:rPr lang="en-IN" dirty="0" smtClean="0"/>
            </a:br>
            <a:r>
              <a:rPr lang="en-IN" dirty="0" smtClean="0"/>
              <a:t>write back into </a:t>
            </a:r>
            <a:r>
              <a:rPr lang="en-IN" dirty="0" err="1" smtClean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github.com/ronidas39/LLMtutorial/tree/main/tutorial104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25</Words>
  <Application>Microsoft Office PowerPoint</Application>
  <PresentationFormat>Custom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maintain LLM token usage history using DynamoDB and LangChain</vt:lpstr>
      <vt:lpstr>Simple scenario to get token usage data from llm response  write back into dynamodb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63</cp:revision>
  <dcterms:created xsi:type="dcterms:W3CDTF">2024-05-17T08:03:20Z</dcterms:created>
  <dcterms:modified xsi:type="dcterms:W3CDTF">2024-07-13T02:58:47Z</dcterms:modified>
</cp:coreProperties>
</file>