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B2A5-3860-425B-BA08-2FC52F74B89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42F-2480-4A6F-B20F-7CCDEF729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3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042F-2480-4A6F-B20F-7CCDEF7296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Rate limit using </a:t>
            </a:r>
            <a:r>
              <a:rPr lang="en-US" b="1" dirty="0" err="1" smtClean="0"/>
              <a:t>Langchain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Tutorial:107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1357"/>
          </a:xfrm>
        </p:spPr>
        <p:txBody>
          <a:bodyPr>
            <a:normAutofit/>
          </a:bodyPr>
          <a:lstStyle/>
          <a:p>
            <a:r>
              <a:rPr lang="en-IN" dirty="0" smtClean="0"/>
              <a:t>Simple use case with rate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github.com/ronidas39/LLMtutorial/tree/main/tutorial107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16</Words>
  <Application>Microsoft Office PowerPoint</Application>
  <PresentationFormat>Custom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Rate limit using Langchain</vt:lpstr>
      <vt:lpstr>Simple use case with rate limit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67</cp:revision>
  <dcterms:created xsi:type="dcterms:W3CDTF">2024-05-17T08:03:20Z</dcterms:created>
  <dcterms:modified xsi:type="dcterms:W3CDTF">2024-07-31T10:00:34Z</dcterms:modified>
</cp:coreProperties>
</file>