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streamlit-mic-record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Build </a:t>
            </a:r>
            <a:r>
              <a:rPr lang="en-US" sz="3000" b="1" dirty="0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Voice Driven email </a:t>
            </a:r>
            <a:r>
              <a:rPr lang="en-US" sz="3000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assistant Using Langchain Agent &amp; </a:t>
            </a:r>
            <a:r>
              <a:rPr lang="en-US" sz="3000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OpenAI</a:t>
            </a:r>
            <a:endParaRPr lang="en-US" sz="3000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</a:t>
            </a:r>
            <a:r>
              <a:rPr lang="en-US" b="1" dirty="0" smtClean="0">
                <a:solidFill>
                  <a:schemeClr val="accent3"/>
                </a:solidFill>
              </a:rPr>
              <a:t>108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How to setup google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api</a:t>
            </a:r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credentials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https://</a:t>
            </a:r>
            <a:r>
              <a:rPr lang="en-IN" dirty="0" err="1"/>
              <a:t>developers.google.com</a:t>
            </a:r>
            <a:r>
              <a:rPr lang="en-IN" dirty="0"/>
              <a:t>/</a:t>
            </a:r>
            <a:r>
              <a:rPr lang="en-IN" dirty="0" err="1"/>
              <a:t>gmail</a:t>
            </a:r>
            <a:r>
              <a:rPr lang="en-IN" dirty="0"/>
              <a:t>/</a:t>
            </a:r>
            <a:r>
              <a:rPr lang="en-IN" dirty="0" err="1"/>
              <a:t>api</a:t>
            </a:r>
            <a:r>
              <a:rPr lang="en-IN" dirty="0"/>
              <a:t>/</a:t>
            </a:r>
            <a:r>
              <a:rPr lang="en-IN" dirty="0" err="1"/>
              <a:t>quickstart</a:t>
            </a:r>
            <a:r>
              <a:rPr lang="en-IN" dirty="0"/>
              <a:t>/</a:t>
            </a:r>
            <a:r>
              <a:rPr lang="en-IN" dirty="0" err="1"/>
              <a:t>python#authorize_credentials_for_a_desktop_application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7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Build email assistant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Use </a:t>
            </a:r>
            <a:r>
              <a:rPr lang="en-IN" dirty="0" err="1" smtClean="0"/>
              <a:t>streamlit</a:t>
            </a:r>
            <a:r>
              <a:rPr lang="en-IN" dirty="0" smtClean="0"/>
              <a:t> </a:t>
            </a:r>
            <a:r>
              <a:rPr lang="en-IN" dirty="0">
                <a:hlinkClick r:id="rId2"/>
              </a:rPr>
              <a:t>https://pypi.org/project/streamlit-mic-recorder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</a:t>
            </a:r>
            <a:r>
              <a:rPr lang="en-IN" dirty="0"/>
              <a:t>to record audio </a:t>
            </a:r>
            <a:endParaRPr lang="en-IN" dirty="0" smtClean="0"/>
          </a:p>
          <a:p>
            <a:r>
              <a:rPr lang="en-IN" dirty="0" smtClean="0"/>
              <a:t>Convert audio in text</a:t>
            </a:r>
          </a:p>
          <a:p>
            <a:r>
              <a:rPr lang="en-IN" dirty="0" smtClean="0"/>
              <a:t>Use it in </a:t>
            </a:r>
            <a:r>
              <a:rPr lang="en-IN" dirty="0" err="1" smtClean="0"/>
              <a:t>lanagchain</a:t>
            </a:r>
            <a:r>
              <a:rPr lang="en-IN" dirty="0" smtClean="0"/>
              <a:t> </a:t>
            </a:r>
            <a:r>
              <a:rPr lang="en-IN" dirty="0" err="1" smtClean="0"/>
              <a:t>gmail</a:t>
            </a:r>
            <a:r>
              <a:rPr lang="en-IN" dirty="0" smtClean="0"/>
              <a:t> agent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github.com/ronidas39/LLMtutorial/tree/main/tutorial108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54</Words>
  <Application>Microsoft Office PowerPoint</Application>
  <PresentationFormat>Custom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AdornVTI</vt:lpstr>
      <vt:lpstr>Langchain complete tutorial for beginners</vt:lpstr>
      <vt:lpstr>How to setup google api credentials</vt:lpstr>
      <vt:lpstr>Build email assistant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28</cp:revision>
  <dcterms:created xsi:type="dcterms:W3CDTF">2023-10-15T17:24:57Z</dcterms:created>
  <dcterms:modified xsi:type="dcterms:W3CDTF">2024-08-24T14:31:57Z</dcterms:modified>
</cp:coreProperties>
</file>