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tavily.com/h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Agent Scratchpad  example in Langchain 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109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Use tavily search tool 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  <a:hlinkClick r:id="rId2"/>
              </a:rPr>
              <a:t>https://</a:t>
            </a:r>
            <a:r>
              <a:rPr lang="en-US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  <a:hlinkClick r:id="rId2"/>
              </a:rPr>
              <a:t>app.tavily.com/home</a:t>
            </a:r>
            <a:r>
              <a:rPr lang="en-US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   with </a:t>
            </a:r>
            <a:r>
              <a:rPr lang="en-US" b="1" dirty="0" err="1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langchain</a:t>
            </a:r>
            <a:r>
              <a:rPr lang="en-US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agent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github.com/ronidas39/LLMtutorial/tree/main/tutorial109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28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Use tavily search tool 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29</cp:revision>
  <dcterms:created xsi:type="dcterms:W3CDTF">2023-10-15T17:24:57Z</dcterms:created>
  <dcterms:modified xsi:type="dcterms:W3CDTF">2024-08-25T15:37:38Z</dcterms:modified>
</cp:coreProperties>
</file>