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project/streamlit-mic-recorde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DD8EACB7-D372-470B-B76E-A829D0031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xmlns="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BE11A49-02A1-4D4C-9A49-CDF496B10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77500" lnSpcReduction="20000"/>
          </a:bodyPr>
          <a:lstStyle/>
          <a:p>
            <a:r>
              <a:rPr lang="en-US" sz="3000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Build </a:t>
            </a:r>
            <a:r>
              <a:rPr lang="en-US" sz="3000" b="1" dirty="0" smtClean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Voice </a:t>
            </a:r>
            <a:r>
              <a:rPr lang="en-US" sz="3000" b="1" dirty="0" smtClean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Service Desk Agent Using </a:t>
            </a:r>
            <a:r>
              <a:rPr lang="en-US" sz="3000" b="1" dirty="0" err="1" smtClean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Langchain</a:t>
            </a:r>
            <a:r>
              <a:rPr lang="en-US" sz="3000" b="1" dirty="0" smtClean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  </a:t>
            </a:r>
            <a:r>
              <a:rPr lang="en-US" sz="3000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&amp; </a:t>
            </a:r>
            <a:r>
              <a:rPr lang="en-US" sz="3000" b="1" dirty="0" err="1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OpenAI</a:t>
            </a:r>
            <a:endParaRPr lang="en-US" sz="3000" b="1" dirty="0">
              <a:solidFill>
                <a:schemeClr val="accent3"/>
              </a:solidFill>
              <a:latin typeface="Al Tarikh" pitchFamily="2" charset="-78"/>
              <a:cs typeface="Al Tarikh" pitchFamily="2" charset="-78"/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TUTORIAL : </a:t>
            </a:r>
            <a:r>
              <a:rPr lang="en-US" b="1" dirty="0" smtClean="0">
                <a:solidFill>
                  <a:schemeClr val="accent3"/>
                </a:solidFill>
              </a:rPr>
              <a:t>110</a:t>
            </a:r>
            <a:endParaRPr lang="en-US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xmlns="" id="{F1732D3A-CFF0-45BE-AD79-F83D0272C6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892F72C-7FB6-49C8-A402-D5DC42DB67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C92C2E1-605F-49BD-8AC8-DC52B3015E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38BE2E0F-EE6D-4748-AB8F-724D0DDC6E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xmlns="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How to setup google </a:t>
            </a:r>
            <a:r>
              <a:rPr lang="en-US" b="1" dirty="0" err="1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api</a:t>
            </a:r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 credentials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https://</a:t>
            </a:r>
            <a:r>
              <a:rPr lang="en-IN" dirty="0" err="1"/>
              <a:t>developers.google.com</a:t>
            </a:r>
            <a:r>
              <a:rPr lang="en-IN" dirty="0"/>
              <a:t>/</a:t>
            </a:r>
            <a:r>
              <a:rPr lang="en-IN" dirty="0" err="1"/>
              <a:t>gmail</a:t>
            </a:r>
            <a:r>
              <a:rPr lang="en-IN" dirty="0"/>
              <a:t>/</a:t>
            </a:r>
            <a:r>
              <a:rPr lang="en-IN" dirty="0" err="1"/>
              <a:t>api</a:t>
            </a:r>
            <a:r>
              <a:rPr lang="en-IN" dirty="0"/>
              <a:t>/</a:t>
            </a:r>
            <a:r>
              <a:rPr lang="en-IN" dirty="0" err="1"/>
              <a:t>quickstart</a:t>
            </a:r>
            <a:r>
              <a:rPr lang="en-IN" dirty="0"/>
              <a:t>/</a:t>
            </a:r>
            <a:r>
              <a:rPr lang="en-IN" dirty="0" err="1"/>
              <a:t>python#authorize_credentials_for_a_desktop_application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567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Build email assistant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Use </a:t>
            </a:r>
            <a:r>
              <a:rPr lang="en-IN" dirty="0" err="1" smtClean="0"/>
              <a:t>streamlit</a:t>
            </a:r>
            <a:r>
              <a:rPr lang="en-IN" dirty="0" smtClean="0"/>
              <a:t> </a:t>
            </a:r>
            <a:r>
              <a:rPr lang="en-IN" dirty="0">
                <a:hlinkClick r:id="rId2"/>
              </a:rPr>
              <a:t>https://pypi.org/project/streamlit-mic-recorder</a:t>
            </a:r>
            <a:r>
              <a:rPr lang="en-IN" dirty="0" smtClean="0">
                <a:hlinkClick r:id="rId2"/>
              </a:rPr>
              <a:t>/</a:t>
            </a:r>
            <a:r>
              <a:rPr lang="en-IN" dirty="0" smtClean="0"/>
              <a:t> </a:t>
            </a:r>
            <a:r>
              <a:rPr lang="en-IN" dirty="0"/>
              <a:t>to record audio </a:t>
            </a:r>
            <a:endParaRPr lang="en-IN" dirty="0" smtClean="0"/>
          </a:p>
          <a:p>
            <a:r>
              <a:rPr lang="en-IN" dirty="0" smtClean="0"/>
              <a:t>Convert audio in text</a:t>
            </a:r>
          </a:p>
          <a:p>
            <a:r>
              <a:rPr lang="en-IN" dirty="0" smtClean="0"/>
              <a:t>Use it in </a:t>
            </a:r>
            <a:r>
              <a:rPr lang="en-IN" dirty="0" err="1" smtClean="0"/>
              <a:t>lanagchain</a:t>
            </a:r>
            <a:r>
              <a:rPr lang="en-IN" dirty="0" smtClean="0"/>
              <a:t> </a:t>
            </a:r>
            <a:r>
              <a:rPr lang="en-IN" dirty="0" err="1" smtClean="0"/>
              <a:t>gmail</a:t>
            </a:r>
            <a:r>
              <a:rPr lang="en-IN" dirty="0" smtClean="0"/>
              <a:t> </a:t>
            </a:r>
            <a:r>
              <a:rPr lang="en-IN" dirty="0" smtClean="0"/>
              <a:t>agent</a:t>
            </a:r>
          </a:p>
          <a:p>
            <a:r>
              <a:rPr lang="en-IN" dirty="0" smtClean="0"/>
              <a:t>Parse email to understand the task</a:t>
            </a:r>
          </a:p>
          <a:p>
            <a:r>
              <a:rPr lang="en-IN" dirty="0" smtClean="0"/>
              <a:t>Create </a:t>
            </a:r>
            <a:r>
              <a:rPr lang="en-IN" dirty="0" err="1" smtClean="0"/>
              <a:t>aws</a:t>
            </a:r>
            <a:r>
              <a:rPr lang="en-IN" dirty="0" smtClean="0"/>
              <a:t> user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Source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</a:t>
            </a:r>
            <a:r>
              <a:rPr lang="en-IN"/>
              <a:t>://</a:t>
            </a:r>
            <a:r>
              <a:rPr lang="en-IN" smtClean="0"/>
              <a:t>github.com/ronidas39/LLMtutorial/tree/main/tutorial110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430805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1429</TotalTime>
  <Words>62</Words>
  <Application>Microsoft Office PowerPoint</Application>
  <PresentationFormat>Custom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AdornVTI</vt:lpstr>
      <vt:lpstr>Langchain complete tutorial for beginners</vt:lpstr>
      <vt:lpstr>How to setup google api credentials</vt:lpstr>
      <vt:lpstr>Build email assistant</vt:lpstr>
      <vt:lpstr>Source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30</cp:revision>
  <dcterms:created xsi:type="dcterms:W3CDTF">2023-10-15T17:24:57Z</dcterms:created>
  <dcterms:modified xsi:type="dcterms:W3CDTF">2024-08-27T09:54:22Z</dcterms:modified>
</cp:coreProperties>
</file>