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70" d="100"/>
          <a:sy n="70" d="100"/>
        </p:scale>
        <p:origin x="-6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Langchain</a:t>
            </a:r>
            <a:endParaRPr lang="en-US" sz="3200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  <a:p>
            <a:r>
              <a:rPr lang="en-US" sz="3200" b="1" dirty="0" smtClean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 Message History with Memory</a:t>
            </a:r>
            <a:endParaRPr lang="en-US" sz="3200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  <a:p>
            <a:r>
              <a:rPr lang="en-US" sz="3200" b="1" dirty="0">
                <a:solidFill>
                  <a:schemeClr val="accent3"/>
                </a:solidFill>
              </a:rPr>
              <a:t>TUTORIAL : </a:t>
            </a:r>
            <a:r>
              <a:rPr lang="en-US" sz="3200" b="1" dirty="0" smtClean="0">
                <a:solidFill>
                  <a:schemeClr val="accent3"/>
                </a:solidFill>
              </a:rPr>
              <a:t>111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</a:t>
            </a:r>
            <a:r>
              <a:rPr lang="en-IN"/>
              <a:t>://</a:t>
            </a:r>
            <a:r>
              <a:rPr lang="en-IN" smtClean="0"/>
              <a:t>github.com/ronidas39/LLMtutorial/tree/main/tutorial111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308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19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AdornVTI</vt:lpstr>
      <vt:lpstr>Langchain complete tutorial for beginners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31</cp:revision>
  <dcterms:created xsi:type="dcterms:W3CDTF">2023-10-15T17:24:57Z</dcterms:created>
  <dcterms:modified xsi:type="dcterms:W3CDTF">2024-08-28T11:33:53Z</dcterms:modified>
</cp:coreProperties>
</file>