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2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Archive/redis/relea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648" y="4003413"/>
            <a:ext cx="4163452" cy="1033669"/>
          </a:xfrm>
        </p:spPr>
        <p:txBody>
          <a:bodyPr>
            <a:noAutofit/>
          </a:bodyPr>
          <a:lstStyle/>
          <a:p>
            <a:r>
              <a:rPr lang="en-IN" sz="3200" b="1" dirty="0" smtClean="0">
                <a:solidFill>
                  <a:schemeClr val="accent6"/>
                </a:solidFill>
              </a:rPr>
              <a:t>Implement Persistent message storage with REDIS using Langchain</a:t>
            </a:r>
            <a:endParaRPr lang="en-IN" sz="3200" b="1" dirty="0">
              <a:solidFill>
                <a:schemeClr val="accent6"/>
              </a:solidFill>
            </a:endParaRP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112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Pre-requisite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pip3 install </a:t>
            </a:r>
            <a:r>
              <a:rPr lang="en-IN" dirty="0" err="1" smtClean="0"/>
              <a:t>redis</a:t>
            </a:r>
            <a:endParaRPr lang="en-IN" dirty="0" smtClean="0"/>
          </a:p>
          <a:p>
            <a:r>
              <a:rPr lang="en-IN" dirty="0" smtClean="0"/>
              <a:t>Install </a:t>
            </a:r>
            <a:r>
              <a:rPr lang="en-IN" dirty="0" err="1" smtClean="0"/>
              <a:t>redis</a:t>
            </a:r>
            <a:r>
              <a:rPr lang="en-IN" dirty="0" smtClean="0"/>
              <a:t> server </a:t>
            </a:r>
          </a:p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github.com/MicrosoftArchive/redis/releases</a:t>
            </a:r>
            <a:endParaRPr lang="en-IN" dirty="0" smtClean="0"/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start </a:t>
            </a:r>
            <a:r>
              <a:rPr lang="en-IN" dirty="0" err="1" smtClean="0"/>
              <a:t>redis</a:t>
            </a:r>
            <a:r>
              <a:rPr lang="en-IN" dirty="0" smtClean="0"/>
              <a:t> server</a:t>
            </a:r>
          </a:p>
          <a:p>
            <a:r>
              <a:rPr lang="en-IN" dirty="0" smtClean="0"/>
              <a:t>Connect with cli</a:t>
            </a:r>
          </a:p>
          <a:p>
            <a:r>
              <a:rPr lang="en-IN" dirty="0" smtClean="0"/>
              <a:t>Store messages from </a:t>
            </a:r>
            <a:r>
              <a:rPr lang="en-IN" dirty="0" err="1" smtClean="0"/>
              <a:t>langchain</a:t>
            </a:r>
            <a:endParaRPr lang="en-IN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18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b="1" dirty="0"/>
              <a:t>Connecting to </a:t>
            </a:r>
            <a:r>
              <a:rPr lang="en-IN" b="1" dirty="0" err="1"/>
              <a:t>Redis</a:t>
            </a:r>
            <a:r>
              <a:rPr lang="en-IN" b="1" dirty="0"/>
              <a:t>:</a:t>
            </a:r>
            <a:endParaRPr lang="en-IN" dirty="0"/>
          </a:p>
          <a:p>
            <a:r>
              <a:rPr lang="en-IN" dirty="0" err="1"/>
              <a:t>redis</a:t>
            </a:r>
            <a:r>
              <a:rPr lang="en-IN" dirty="0"/>
              <a:t>-cli -p 6379</a:t>
            </a:r>
          </a:p>
          <a:p>
            <a:r>
              <a:rPr lang="en-IN" b="1" dirty="0"/>
              <a:t>Listing All Keys:</a:t>
            </a:r>
            <a:endParaRPr lang="en-IN" dirty="0"/>
          </a:p>
          <a:p>
            <a:r>
              <a:rPr lang="en-IN" dirty="0"/>
              <a:t>KEYS *</a:t>
            </a:r>
          </a:p>
          <a:p>
            <a:r>
              <a:rPr lang="en-IN" b="1" dirty="0"/>
              <a:t>Getting Values of Specific Keys:</a:t>
            </a:r>
            <a:endParaRPr lang="en-IN" dirty="0"/>
          </a:p>
          <a:p>
            <a:r>
              <a:rPr lang="en-IN" dirty="0"/>
              <a:t>For string values: GET </a:t>
            </a:r>
            <a:r>
              <a:rPr lang="en-IN" dirty="0" err="1"/>
              <a:t>key_name</a:t>
            </a:r>
            <a:endParaRPr lang="en-IN" dirty="0"/>
          </a:p>
          <a:p>
            <a:r>
              <a:rPr lang="en-IN" dirty="0"/>
              <a:t>For list values: LRANGE </a:t>
            </a:r>
            <a:r>
              <a:rPr lang="en-IN" dirty="0" err="1"/>
              <a:t>key_name</a:t>
            </a:r>
            <a:r>
              <a:rPr lang="en-IN" dirty="0"/>
              <a:t> 0 -1</a:t>
            </a:r>
          </a:p>
          <a:p>
            <a:r>
              <a:rPr lang="en-IN" b="1" dirty="0"/>
              <a:t>Checking Keys with Patterns:</a:t>
            </a:r>
            <a:endParaRPr lang="en-IN" dirty="0"/>
          </a:p>
          <a:p>
            <a:r>
              <a:rPr lang="en-IN" dirty="0"/>
              <a:t>KEYS pattern*</a:t>
            </a:r>
          </a:p>
          <a:p>
            <a:r>
              <a:rPr lang="en-IN" b="1" dirty="0"/>
              <a:t>Deleting All Keys in the Current Database:</a:t>
            </a:r>
            <a:endParaRPr lang="en-IN" dirty="0"/>
          </a:p>
          <a:p>
            <a:r>
              <a:rPr lang="en-IN" dirty="0"/>
              <a:t>FLUSHDB</a:t>
            </a:r>
          </a:p>
          <a:p>
            <a:r>
              <a:rPr lang="en-IN" b="1" dirty="0"/>
              <a:t>Deleting All Keys in All Databases:</a:t>
            </a:r>
            <a:endParaRPr lang="en-IN" dirty="0"/>
          </a:p>
          <a:p>
            <a:r>
              <a:rPr lang="en-IN" dirty="0"/>
              <a:t>FLUSHALL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02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92</Words>
  <Application>Microsoft Office PowerPoint</Application>
  <PresentationFormat>Custom</PresentationFormat>
  <Paragraphs>27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Pre-requisite</vt:lpstr>
      <vt:lpstr>commands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34</cp:revision>
  <dcterms:created xsi:type="dcterms:W3CDTF">2023-10-15T17:24:57Z</dcterms:created>
  <dcterms:modified xsi:type="dcterms:W3CDTF">2024-08-29T13:07:58Z</dcterms:modified>
</cp:coreProperties>
</file>