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648" y="4003413"/>
            <a:ext cx="4163452" cy="1033669"/>
          </a:xfrm>
        </p:spPr>
        <p:txBody>
          <a:bodyPr>
            <a:noAutofit/>
          </a:bodyPr>
          <a:lstStyle/>
          <a:p>
            <a:r>
              <a:rPr lang="en-IN" sz="3200" dirty="0" smtClean="0"/>
              <a:t>LUMA AI Dream Machine with </a:t>
            </a:r>
            <a:r>
              <a:rPr lang="en-IN" sz="3200" dirty="0" err="1" smtClean="0"/>
              <a:t>Langchain</a:t>
            </a:r>
            <a:endParaRPr lang="en-IN" sz="3200" dirty="0" smtClean="0"/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114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pip </a:t>
            </a:r>
            <a:r>
              <a:rPr lang="en-IN" dirty="0" smtClean="0"/>
              <a:t>install </a:t>
            </a:r>
            <a:r>
              <a:rPr lang="en-IN" dirty="0" err="1" smtClean="0"/>
              <a:t>lumaai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18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github.com/ronidas39/LLMtutorial/tree/main/tutorial114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24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Pre-requisite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37</cp:revision>
  <dcterms:created xsi:type="dcterms:W3CDTF">2023-10-15T17:24:57Z</dcterms:created>
  <dcterms:modified xsi:type="dcterms:W3CDTF">2024-09-23T11:38:56Z</dcterms:modified>
</cp:coreProperties>
</file>