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648" y="4003413"/>
            <a:ext cx="4163452" cy="103366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/>
                </a:solidFill>
              </a:rPr>
              <a:t>Chat with </a:t>
            </a:r>
            <a:r>
              <a:rPr lang="en-US" sz="3200" b="1" dirty="0" err="1" smtClean="0">
                <a:solidFill>
                  <a:schemeClr val="accent3"/>
                </a:solidFill>
              </a:rPr>
              <a:t>Reddit</a:t>
            </a:r>
            <a:r>
              <a:rPr lang="en-US" sz="3200" b="1" dirty="0" smtClean="0">
                <a:solidFill>
                  <a:schemeClr val="accent3"/>
                </a:solidFill>
              </a:rPr>
              <a:t> Posts Using </a:t>
            </a:r>
            <a:r>
              <a:rPr lang="en-US" sz="3200" b="1" dirty="0" err="1" smtClean="0">
                <a:solidFill>
                  <a:schemeClr val="accent3"/>
                </a:solidFill>
              </a:rPr>
              <a:t>LangChain</a:t>
            </a:r>
            <a:endParaRPr lang="en-US" sz="3200" b="1" dirty="0" smtClean="0">
              <a:solidFill>
                <a:schemeClr val="accent3"/>
              </a:solidFill>
            </a:endParaRPr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116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Reddit</a:t>
            </a:r>
            <a:r>
              <a:rPr lang="en-IN" dirty="0" smtClean="0"/>
              <a:t> </a:t>
            </a:r>
            <a:r>
              <a:rPr lang="en-IN" dirty="0"/>
              <a:t>app </a:t>
            </a:r>
            <a:r>
              <a:rPr lang="en-IN" dirty="0" smtClean="0"/>
              <a:t>:https</a:t>
            </a:r>
            <a:r>
              <a:rPr lang="en-IN" dirty="0"/>
              <a:t>://www.reddit.com/prefs/apps/</a:t>
            </a:r>
            <a:endParaRPr lang="en-IN" dirty="0" smtClean="0"/>
          </a:p>
          <a:p>
            <a:r>
              <a:rPr lang="en-IN" dirty="0" smtClean="0"/>
              <a:t>pip install </a:t>
            </a:r>
            <a:r>
              <a:rPr lang="en-IN" dirty="0" err="1" smtClean="0"/>
              <a:t>praw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18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157" y="2183674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github.com/ronidas39/LLMtutorial/tree/main/tutorial116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30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Pre-requisite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42</cp:revision>
  <dcterms:created xsi:type="dcterms:W3CDTF">2023-10-15T17:24:57Z</dcterms:created>
  <dcterms:modified xsi:type="dcterms:W3CDTF">2024-10-26T14:34:15Z</dcterms:modified>
</cp:coreProperties>
</file>