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4648" y="4003413"/>
            <a:ext cx="4163452" cy="1526530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solidFill>
                  <a:schemeClr val="accent3"/>
                </a:solidFill>
              </a:rPr>
              <a:t>Summarize Multiple Documents Using </a:t>
            </a:r>
            <a:r>
              <a:rPr lang="en-US" sz="3200" b="1" dirty="0" err="1" smtClean="0">
                <a:solidFill>
                  <a:schemeClr val="accent3"/>
                </a:solidFill>
              </a:rPr>
              <a:t>LangChain</a:t>
            </a:r>
            <a:endParaRPr lang="en-US" sz="3200" b="1" dirty="0" smtClean="0">
              <a:solidFill>
                <a:schemeClr val="accent3"/>
              </a:solidFill>
            </a:endParaRP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117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</a:t>
            </a:r>
            <a:r>
              <a:rPr lang="en-IN"/>
              <a:t>://</a:t>
            </a:r>
            <a:r>
              <a:rPr lang="en-IN" smtClean="0"/>
              <a:t>github.com/ronidas39/LLMtutorial/tree/main/tutorial117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1529</TotalTime>
  <Words>18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43</cp:revision>
  <dcterms:created xsi:type="dcterms:W3CDTF">2023-10-15T17:24:57Z</dcterms:created>
  <dcterms:modified xsi:type="dcterms:W3CDTF">2024-10-30T14:44:05Z</dcterms:modified>
</cp:coreProperties>
</file>