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81" d="100"/>
          <a:sy n="81" d="100"/>
        </p:scale>
        <p:origin x="-187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2039168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LLM response Evaluation using </a:t>
            </a:r>
            <a:r>
              <a:rPr lang="en-US" sz="3200" b="1" dirty="0" err="1" smtClean="0">
                <a:solidFill>
                  <a:schemeClr val="accent3"/>
                </a:solidFill>
              </a:rPr>
              <a:t>Langchain</a:t>
            </a:r>
            <a:endParaRPr lang="en-US" sz="3200" b="1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119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github.com/ronidas39/LLMtutorial/tree/main/tutorial119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1551</TotalTime>
  <Words>18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47</cp:revision>
  <dcterms:created xsi:type="dcterms:W3CDTF">2023-10-15T17:24:57Z</dcterms:created>
  <dcterms:modified xsi:type="dcterms:W3CDTF">2024-11-02T10:49:00Z</dcterms:modified>
</cp:coreProperties>
</file>