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4255981" cy="127291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File Management  Using Langchain &amp; </a:t>
            </a:r>
            <a:r>
              <a:rPr lang="en-US" sz="2400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sz="2400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sz="1800" b="1" dirty="0">
                <a:solidFill>
                  <a:schemeClr val="accent3"/>
                </a:solidFill>
              </a:rPr>
              <a:t>TUTORIAL : 12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FILE MANAGEMENT USING LANGCHAIN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load_tools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chat_models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agent_toolkits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FileManagementToolkit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wd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getcwd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temperature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0.0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toolkit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FileManagementToolkit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root_dir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wd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toolkit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get_tools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70C1"/>
                </a:solidFill>
                <a:latin typeface="Consolas"/>
              </a:rPr>
              <a:t>STRUCTURED_CHAT_ZERO_SHOT_REACT_DESCRIPTION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verbose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                   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agent_executor_kwards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{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"handle_parsing_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erros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})</a:t>
            </a:r>
          </a:p>
          <a:p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run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"delete all files with .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csv</a:t>
            </a:r>
            <a:r>
              <a:rPr lang="en-IN">
                <a:solidFill>
                  <a:srgbClr val="A31515"/>
                </a:solidFill>
                <a:latin typeface="Consolas"/>
              </a:rPr>
              <a:t> extension"</a:t>
            </a:r>
            <a:r>
              <a:rPr lang="en-IN">
                <a:solidFill>
                  <a:srgbClr val="3B3B3B"/>
                </a:solidFill>
                <a:latin typeface="Consolas"/>
              </a:rPr>
              <a:t>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32</Words>
  <Application>Microsoft Office PowerPoint</Application>
  <PresentationFormat>Custom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FILE MANAGEMENT USING LANGCHAIN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34</cp:revision>
  <dcterms:created xsi:type="dcterms:W3CDTF">2023-10-15T17:24:57Z</dcterms:created>
  <dcterms:modified xsi:type="dcterms:W3CDTF">2023-12-07T17:33:07Z</dcterms:modified>
</cp:coreProperties>
</file>