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1" d="100"/>
          <a:sy n="81" d="100"/>
        </p:scale>
        <p:origin x="-18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YouTube video to Neo4j Graph Using LangChain</a:t>
            </a:r>
            <a:endParaRPr lang="en-US" sz="32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120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20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50</cp:revision>
  <dcterms:created xsi:type="dcterms:W3CDTF">2023-10-15T17:24:57Z</dcterms:created>
  <dcterms:modified xsi:type="dcterms:W3CDTF">2024-11-04T13:29:10Z</dcterms:modified>
</cp:coreProperties>
</file>