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94" d="100"/>
          <a:sy n="94" d="100"/>
        </p:scale>
        <p:origin x="-211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tavily.com/hom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Langchain</a:t>
            </a:r>
            <a:r>
              <a:rPr lang="en-US" dirty="0">
                <a:solidFill>
                  <a:schemeClr val="accent3"/>
                </a:solidFill>
              </a:rPr>
              <a:t>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7458" y="4003413"/>
            <a:ext cx="4580642" cy="203916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/>
                </a:solidFill>
              </a:rPr>
              <a:t>Web search to Neo4j Knowledge graph Using </a:t>
            </a:r>
            <a:r>
              <a:rPr lang="en-US" sz="3200" b="1" dirty="0" smtClean="0">
                <a:solidFill>
                  <a:schemeClr val="accent3"/>
                </a:solidFill>
              </a:rPr>
              <a:t>LangChain</a:t>
            </a:r>
          </a:p>
          <a:p>
            <a:r>
              <a:rPr lang="en-US" sz="3200" b="1" dirty="0" smtClean="0">
                <a:solidFill>
                  <a:schemeClr val="accent3"/>
                </a:solidFill>
              </a:rPr>
              <a:t>TUTORIAL </a:t>
            </a:r>
            <a:r>
              <a:rPr lang="en-US" sz="3200" b="1" dirty="0">
                <a:solidFill>
                  <a:schemeClr val="accent3"/>
                </a:solidFill>
              </a:rPr>
              <a:t>: </a:t>
            </a:r>
            <a:r>
              <a:rPr lang="en-US" sz="3200" b="1" dirty="0" smtClean="0">
                <a:solidFill>
                  <a:schemeClr val="accent3"/>
                </a:solidFill>
              </a:rPr>
              <a:t>122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Pre-</a:t>
            </a:r>
            <a:r>
              <a:rPr lang="en-IN" dirty="0" err="1" smtClean="0"/>
              <a:t>requsite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app.tavily.com/home</a:t>
            </a:r>
            <a:endParaRPr lang="en-IN" dirty="0" smtClean="0"/>
          </a:p>
          <a:p>
            <a:r>
              <a:rPr lang="en-IN" dirty="0" smtClean="0"/>
              <a:t>Sign up and create tavily </a:t>
            </a:r>
            <a:r>
              <a:rPr lang="en-IN" dirty="0" err="1" smtClean="0"/>
              <a:t>api</a:t>
            </a:r>
            <a:r>
              <a:rPr lang="en-IN" dirty="0" smtClean="0"/>
              <a:t> key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835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157" y="2183674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github.com/ronidas39/LLMtutorial/tree/main/tutorial122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08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32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Pre-requsite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52</cp:revision>
  <dcterms:created xsi:type="dcterms:W3CDTF">2023-10-15T17:24:57Z</dcterms:created>
  <dcterms:modified xsi:type="dcterms:W3CDTF">2024-11-09T11:38:07Z</dcterms:modified>
</cp:coreProperties>
</file>