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60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37"/>
  </p:normalViewPr>
  <p:slideViewPr>
    <p:cSldViewPr snapToGrid="0">
      <p:cViewPr varScale="1">
        <p:scale>
          <a:sx n="94" d="100"/>
          <a:sy n="94" d="100"/>
        </p:scale>
        <p:origin x="-211" y="-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CDE45C10-227D-42DF-A888-EEFD3784FA8E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DA214944-8898-48BC-AE6F-065DA7BBB8E8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=""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=""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=""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="" xmlns:a16="http://schemas.microsoft.com/office/drawing/2014/main" id="{DD8EACB7-D372-470B-B76E-A829D00310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=""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="" xmlns:a16="http://schemas.microsoft.com/office/drawing/2014/main" id="{FBE11A49-02A1-4D4C-9A49-CDF496B1094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accent3"/>
                </a:solidFill>
              </a:rPr>
              <a:t>Langchain</a:t>
            </a:r>
            <a:r>
              <a:rPr lang="en-US" dirty="0">
                <a:solidFill>
                  <a:schemeClr val="accent3"/>
                </a:solidFill>
              </a:rPr>
              <a:t>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87458" y="4003413"/>
            <a:ext cx="4580642" cy="2039168"/>
          </a:xfrm>
        </p:spPr>
        <p:txBody>
          <a:bodyPr>
            <a:noAutofit/>
          </a:bodyPr>
          <a:lstStyle/>
          <a:p>
            <a:r>
              <a:rPr lang="en-US" sz="3200" dirty="0" smtClean="0">
                <a:solidFill>
                  <a:schemeClr val="accent3"/>
                </a:solidFill>
              </a:rPr>
              <a:t>Combine multiple chains with </a:t>
            </a:r>
            <a:r>
              <a:rPr lang="en-IN" sz="3200" dirty="0" smtClean="0">
                <a:solidFill>
                  <a:schemeClr val="accent3"/>
                </a:solidFill>
              </a:rPr>
              <a:t>runnable</a:t>
            </a:r>
            <a:r>
              <a:rPr lang="en-US" sz="3200" dirty="0" smtClean="0">
                <a:solidFill>
                  <a:schemeClr val="accent3"/>
                </a:solidFill>
              </a:rPr>
              <a:t> using LangChain</a:t>
            </a:r>
          </a:p>
          <a:p>
            <a:r>
              <a:rPr lang="en-US" sz="3200" b="1" dirty="0" smtClean="0">
                <a:solidFill>
                  <a:schemeClr val="accent3"/>
                </a:solidFill>
              </a:rPr>
              <a:t>TUTORIAL </a:t>
            </a:r>
            <a:r>
              <a:rPr lang="en-US" sz="3200" b="1" dirty="0">
                <a:solidFill>
                  <a:schemeClr val="accent3"/>
                </a:solidFill>
              </a:rPr>
              <a:t>: </a:t>
            </a:r>
            <a:r>
              <a:rPr lang="en-US" sz="3200" b="1" dirty="0" smtClean="0">
                <a:solidFill>
                  <a:schemeClr val="accent3"/>
                </a:solidFill>
              </a:rPr>
              <a:t>123</a:t>
            </a:r>
            <a:endParaRPr lang="en-US" sz="3200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="" xmlns:a16="http://schemas.microsoft.com/office/drawing/2014/main" id="{F1732D3A-CFF0-45BE-AD79-F83D0272C6C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C892F72C-7FB6-49C8-A402-D5DC42DB6746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="" xmlns:a16="http://schemas.microsoft.com/office/drawing/2014/main" id="{FC92C2E1-605F-49BD-8AC8-DC52B3015E39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="" xmlns:a16="http://schemas.microsoft.com/office/drawing/2014/main" id="{38BE2E0F-EE6D-4748-AB8F-724D0DDC6E00}"/>
                </a:ext>
                <a:ext uri="{C183D7F6-B498-43B3-948B-1728B52AA6E4}">
                  <adec:decorative xmlns=""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="" xmlns:p16="http://schemas.microsoft.com/office/powerpoint/2015/main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=""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Source 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5157" y="2183674"/>
            <a:ext cx="10134600" cy="3969342"/>
          </a:xfrm>
        </p:spPr>
        <p:txBody>
          <a:bodyPr/>
          <a:lstStyle/>
          <a:p>
            <a:r>
              <a:rPr lang="en-IN" dirty="0"/>
              <a:t>https://</a:t>
            </a:r>
            <a:r>
              <a:rPr lang="en-IN" dirty="0" smtClean="0"/>
              <a:t>github.com/ronidas39/LLMtutorial/tree/main/tutorial123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0430805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1610</TotalTime>
  <Words>20</Words>
  <Application>Microsoft Office PowerPoint</Application>
  <PresentationFormat>Custom</PresentationFormat>
  <Paragraphs>5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AdornVTI</vt:lpstr>
      <vt:lpstr>Langchain complete tutorial for beginners</vt:lpstr>
      <vt:lpstr>Source code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53</cp:revision>
  <dcterms:created xsi:type="dcterms:W3CDTF">2023-10-15T17:24:57Z</dcterms:created>
  <dcterms:modified xsi:type="dcterms:W3CDTF">2024-11-10T03:42:03Z</dcterms:modified>
</cp:coreProperties>
</file>