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72"/>
  </p:normalViewPr>
  <p:slideViewPr>
    <p:cSldViewPr snapToGrid="0">
      <p:cViewPr varScale="1">
        <p:scale>
          <a:sx n="120" d="100"/>
          <a:sy n="120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Build advanced RAG on Ayurvedic medicines using </a:t>
            </a:r>
            <a:r>
              <a:rPr lang="en-US" sz="3200" dirty="0" err="1">
                <a:solidFill>
                  <a:schemeClr val="accent3"/>
                </a:solidFill>
              </a:rPr>
              <a:t>langchain</a:t>
            </a:r>
            <a:endParaRPr lang="en-US" sz="3200" dirty="0">
              <a:solidFill>
                <a:schemeClr val="accent3"/>
              </a:solidFill>
            </a:endParaRPr>
          </a:p>
          <a:p>
            <a:r>
              <a:rPr lang="en-US" sz="3200" b="1" dirty="0">
                <a:solidFill>
                  <a:schemeClr val="accent3"/>
                </a:solidFill>
              </a:rPr>
              <a:t>TUTORIAL : 126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EFB-90EE-4BDB-2AA9-B33883A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CA4-77AF-FE7B-35D5-5896AEA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Little web scrapping knowledge</a:t>
            </a:r>
          </a:p>
        </p:txBody>
      </p:sp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https://github.com/ronidas39/LLMtutorial/tree/main/tutorial126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22F2-07A8-C3E2-0F6A-929C27DD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16D825-46A4-C181-10C1-47FDDC2B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807" y="2509284"/>
            <a:ext cx="8699712" cy="3083442"/>
          </a:xfrm>
        </p:spPr>
      </p:pic>
    </p:spTree>
    <p:extLst>
      <p:ext uri="{BB962C8B-B14F-4D97-AF65-F5344CB8AC3E}">
        <p14:creationId xmlns:p14="http://schemas.microsoft.com/office/powerpoint/2010/main" val="39682225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40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Langchain complete tutorial for beginners</vt:lpstr>
      <vt:lpstr>prerequisite</vt:lpstr>
      <vt:lpstr>Source code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57</cp:revision>
  <dcterms:created xsi:type="dcterms:W3CDTF">2023-10-15T17:24:57Z</dcterms:created>
  <dcterms:modified xsi:type="dcterms:W3CDTF">2024-12-14T11:36:50Z</dcterms:modified>
</cp:coreProperties>
</file>