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72"/>
  </p:normalViewPr>
  <p:slideViewPr>
    <p:cSldViewPr snapToGrid="0">
      <p:cViewPr varScale="1">
        <p:scale>
          <a:sx n="120" d="100"/>
          <a:sy n="120" d="100"/>
        </p:scale>
        <p:origin x="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Evaluate QA RAG using </a:t>
            </a:r>
            <a:r>
              <a:rPr lang="en-US" sz="3200" dirty="0" err="1">
                <a:solidFill>
                  <a:schemeClr val="accent3"/>
                </a:solidFill>
              </a:rPr>
              <a:t>Deepeval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3200" b="1" dirty="0">
                <a:solidFill>
                  <a:schemeClr val="accent3"/>
                </a:solidFill>
              </a:rPr>
              <a:t>TUTORIAL : 127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EFB-90EE-4BDB-2AA9-B33883A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7CA4-77AF-FE7B-35D5-5896AEA3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pip install </a:t>
            </a:r>
            <a:r>
              <a:rPr lang="en-US" dirty="0" err="1"/>
              <a:t>deepeval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5453-7273-8FA6-8949-DB8EDD07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2F6E-AA06-9A9A-A81A-1A6B37C3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E8B5-BECD-3107-C304-21C4D46A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dataset</a:t>
            </a:r>
          </a:p>
          <a:p>
            <a:r>
              <a:rPr lang="en-US" dirty="0"/>
              <a:t>Upload to platform</a:t>
            </a:r>
          </a:p>
          <a:p>
            <a:r>
              <a:rPr lang="en-US" dirty="0"/>
              <a:t>Build rag</a:t>
            </a:r>
          </a:p>
          <a:p>
            <a:r>
              <a:rPr lang="en-US" dirty="0"/>
              <a:t>Establish  evaluation metric</a:t>
            </a:r>
          </a:p>
          <a:p>
            <a:r>
              <a:rPr lang="en-US" dirty="0"/>
              <a:t>Run the evaluation test</a:t>
            </a:r>
          </a:p>
        </p:txBody>
      </p:sp>
    </p:spTree>
    <p:extLst>
      <p:ext uri="{BB962C8B-B14F-4D97-AF65-F5344CB8AC3E}">
        <p14:creationId xmlns:p14="http://schemas.microsoft.com/office/powerpoint/2010/main" val="302720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https://github.com/ronidas39/LLMtutorial/tree/main</a:t>
            </a:r>
            <a:r>
              <a:rPr lang="en-IN"/>
              <a:t>/tutorial127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50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Langchain complete tutorial for beginners</vt:lpstr>
      <vt:lpstr>prerequisite</vt:lpstr>
      <vt:lpstr>steps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58</cp:revision>
  <dcterms:created xsi:type="dcterms:W3CDTF">2023-10-15T17:24:57Z</dcterms:created>
  <dcterms:modified xsi:type="dcterms:W3CDTF">2025-03-09T03:45:27Z</dcterms:modified>
</cp:coreProperties>
</file>