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150DF-443C-BEF6-2AEC-9B5404AFC4AA}" v="50" dt="2025-03-29T13:50:0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72"/>
  </p:normalViewPr>
  <p:slideViewPr>
    <p:cSldViewPr snapToGrid="0">
      <p:cViewPr varScale="1">
        <p:scale>
          <a:sx n="120" d="100"/>
          <a:sy n="120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 das" userId="64643eefce12e60e" providerId="Windows Live" clId="Web-{C4C150DF-443C-BEF6-2AEC-9B5404AFC4AA}"/>
    <pc:docChg chg="modSld">
      <pc:chgData name="roni das" userId="64643eefce12e60e" providerId="Windows Live" clId="Web-{C4C150DF-443C-BEF6-2AEC-9B5404AFC4AA}" dt="2025-03-29T13:50:07.694" v="46" actId="14100"/>
      <pc:docMkLst>
        <pc:docMk/>
      </pc:docMkLst>
      <pc:sldChg chg="modSp">
        <pc:chgData name="roni das" userId="64643eefce12e60e" providerId="Windows Live" clId="Web-{C4C150DF-443C-BEF6-2AEC-9B5404AFC4AA}" dt="2025-03-29T13:45:55.948" v="13" actId="14100"/>
        <pc:sldMkLst>
          <pc:docMk/>
          <pc:sldMk cId="4276395287" sldId="256"/>
        </pc:sldMkLst>
        <pc:spChg chg="mod">
          <ac:chgData name="roni das" userId="64643eefce12e60e" providerId="Windows Live" clId="Web-{C4C150DF-443C-BEF6-2AEC-9B5404AFC4AA}" dt="2025-03-29T13:45:55.948" v="13" actId="14100"/>
          <ac:spMkLst>
            <pc:docMk/>
            <pc:sldMk cId="4276395287" sldId="256"/>
            <ac:spMk id="3" creationId="{5DF50B34-7F53-0159-29A9-7A7B2D0BB12D}"/>
          </ac:spMkLst>
        </pc:spChg>
      </pc:sldChg>
      <pc:sldChg chg="modSp">
        <pc:chgData name="roni das" userId="64643eefce12e60e" providerId="Windows Live" clId="Web-{C4C150DF-443C-BEF6-2AEC-9B5404AFC4AA}" dt="2025-03-29T13:49:24.724" v="36" actId="20577"/>
        <pc:sldMkLst>
          <pc:docMk/>
          <pc:sldMk cId="3460430805" sldId="260"/>
        </pc:sldMkLst>
        <pc:spChg chg="mod">
          <ac:chgData name="roni das" userId="64643eefce12e60e" providerId="Windows Live" clId="Web-{C4C150DF-443C-BEF6-2AEC-9B5404AFC4AA}" dt="2025-03-29T13:49:24.724" v="36" actId="20577"/>
          <ac:spMkLst>
            <pc:docMk/>
            <pc:sldMk cId="3460430805" sldId="260"/>
            <ac:spMk id="3" creationId="{00000000-0000-0000-0000-000000000000}"/>
          </ac:spMkLst>
        </pc:spChg>
      </pc:sldChg>
      <pc:sldChg chg="addSp delSp modSp mod setBg">
        <pc:chgData name="roni das" userId="64643eefce12e60e" providerId="Windows Live" clId="Web-{C4C150DF-443C-BEF6-2AEC-9B5404AFC4AA}" dt="2025-03-29T13:48:45.816" v="31" actId="14100"/>
        <pc:sldMkLst>
          <pc:docMk/>
          <pc:sldMk cId="37817597" sldId="261"/>
        </pc:sldMkLst>
        <pc:spChg chg="del mod">
          <ac:chgData name="roni das" userId="64643eefce12e60e" providerId="Windows Live" clId="Web-{C4C150DF-443C-BEF6-2AEC-9B5404AFC4AA}" dt="2025-03-29T13:47:50.580" v="18"/>
          <ac:spMkLst>
            <pc:docMk/>
            <pc:sldMk cId="37817597" sldId="261"/>
            <ac:spMk id="2" creationId="{3D4D3EFB-90EE-4BDB-2AA9-B33883A864D5}"/>
          </ac:spMkLst>
        </pc:spChg>
        <pc:spChg chg="del mod">
          <ac:chgData name="roni das" userId="64643eefce12e60e" providerId="Windows Live" clId="Web-{C4C150DF-443C-BEF6-2AEC-9B5404AFC4AA}" dt="2025-03-29T13:47:53.392" v="19"/>
          <ac:spMkLst>
            <pc:docMk/>
            <pc:sldMk cId="37817597" sldId="261"/>
            <ac:spMk id="3" creationId="{056C7CA4-77AF-FE7B-35D5-5896AEA3D6FD}"/>
          </ac:spMkLst>
        </pc:spChg>
        <pc:spChg chg="add del mod ord">
          <ac:chgData name="roni das" userId="64643eefce12e60e" providerId="Windows Live" clId="Web-{C4C150DF-443C-BEF6-2AEC-9B5404AFC4AA}" dt="2025-03-29T13:48:28.565" v="25"/>
          <ac:spMkLst>
            <pc:docMk/>
            <pc:sldMk cId="37817597" sldId="261"/>
            <ac:spMk id="6" creationId="{71C7540C-2B98-9717-E21E-74D1DE677482}"/>
          </ac:spMkLst>
        </pc:spChg>
        <pc:spChg chg="add del mod">
          <ac:chgData name="roni das" userId="64643eefce12e60e" providerId="Windows Live" clId="Web-{C4C150DF-443C-BEF6-2AEC-9B5404AFC4AA}" dt="2025-03-29T13:47:58.471" v="20"/>
          <ac:spMkLst>
            <pc:docMk/>
            <pc:sldMk cId="37817597" sldId="261"/>
            <ac:spMk id="8" creationId="{AF669FB4-D7C1-C3AB-55FD-997D7CB310C1}"/>
          </ac:spMkLst>
        </pc:spChg>
        <pc:spChg chg="add del">
          <ac:chgData name="roni das" userId="64643eefce12e60e" providerId="Windows Live" clId="Web-{C4C150DF-443C-BEF6-2AEC-9B5404AFC4AA}" dt="2025-03-29T13:47:40.845" v="16"/>
          <ac:spMkLst>
            <pc:docMk/>
            <pc:sldMk cId="37817597" sldId="261"/>
            <ac:spMk id="9" creationId="{158E38A4-F699-490C-8D1F-E8AD332D9B45}"/>
          </ac:spMkLst>
        </pc:spChg>
        <pc:spChg chg="add del">
          <ac:chgData name="roni das" userId="64643eefce12e60e" providerId="Windows Live" clId="Web-{C4C150DF-443C-BEF6-2AEC-9B5404AFC4AA}" dt="2025-03-29T13:47:40.845" v="16"/>
          <ac:spMkLst>
            <pc:docMk/>
            <pc:sldMk cId="37817597" sldId="261"/>
            <ac:spMk id="11" creationId="{939C6AAB-48AC-41A3-95C2-6BF83715DF62}"/>
          </ac:spMkLst>
        </pc:spChg>
        <pc:spChg chg="add del">
          <ac:chgData name="roni das" userId="64643eefce12e60e" providerId="Windows Live" clId="Web-{C4C150DF-443C-BEF6-2AEC-9B5404AFC4AA}" dt="2025-03-29T13:47:40.845" v="16"/>
          <ac:spMkLst>
            <pc:docMk/>
            <pc:sldMk cId="37817597" sldId="261"/>
            <ac:spMk id="13" creationId="{F6EE861B-7D2F-4B7C-A6E3-5937E81B8025}"/>
          </ac:spMkLst>
        </pc:spChg>
        <pc:spChg chg="add del">
          <ac:chgData name="roni das" userId="64643eefce12e60e" providerId="Windows Live" clId="Web-{C4C150DF-443C-BEF6-2AEC-9B5404AFC4AA}" dt="2025-03-29T13:48:22.909" v="24"/>
          <ac:spMkLst>
            <pc:docMk/>
            <pc:sldMk cId="37817597" sldId="261"/>
            <ac:spMk id="14" creationId="{64F279FA-C4F3-EAD7-7771-3FFA34AA4E81}"/>
          </ac:spMkLst>
        </pc:spChg>
        <pc:spChg chg="add del">
          <ac:chgData name="roni das" userId="64643eefce12e60e" providerId="Windows Live" clId="Web-{C4C150DF-443C-BEF6-2AEC-9B5404AFC4AA}" dt="2025-03-29T13:48:22.909" v="24"/>
          <ac:spMkLst>
            <pc:docMk/>
            <pc:sldMk cId="37817597" sldId="261"/>
            <ac:spMk id="17" creationId="{51A01047-632B-4F57-9CDB-AA680D5BBB19}"/>
          </ac:spMkLst>
        </pc:spChg>
        <pc:spChg chg="add del">
          <ac:chgData name="roni das" userId="64643eefce12e60e" providerId="Windows Live" clId="Web-{C4C150DF-443C-BEF6-2AEC-9B5404AFC4AA}" dt="2025-03-29T13:48:22.909" v="24"/>
          <ac:spMkLst>
            <pc:docMk/>
            <pc:sldMk cId="37817597" sldId="261"/>
            <ac:spMk id="19" creationId="{EA7FD6EC-4D99-4AB0-9AC8-CFBD9D47C11B}"/>
          </ac:spMkLst>
        </pc:spChg>
        <pc:grpChg chg="add del">
          <ac:chgData name="roni das" userId="64643eefce12e60e" providerId="Windows Live" clId="Web-{C4C150DF-443C-BEF6-2AEC-9B5404AFC4AA}" dt="2025-03-29T13:47:40.845" v="16"/>
          <ac:grpSpMkLst>
            <pc:docMk/>
            <pc:sldMk cId="37817597" sldId="261"/>
            <ac:grpSpMk id="15" creationId="{53745597-CF0F-4C14-83C4-612B382A9091}"/>
          </ac:grpSpMkLst>
        </pc:grpChg>
        <pc:grpChg chg="add del">
          <ac:chgData name="roni das" userId="64643eefce12e60e" providerId="Windows Live" clId="Web-{C4C150DF-443C-BEF6-2AEC-9B5404AFC4AA}" dt="2025-03-29T13:48:22.909" v="24"/>
          <ac:grpSpMkLst>
            <pc:docMk/>
            <pc:sldMk cId="37817597" sldId="261"/>
            <ac:grpSpMk id="21" creationId="{D5ADB088-C125-457F-9C61-DFE21DCEF4A5}"/>
          </ac:grpSpMkLst>
        </pc:grpChg>
        <pc:picChg chg="add del mod">
          <ac:chgData name="roni das" userId="64643eefce12e60e" providerId="Windows Live" clId="Web-{C4C150DF-443C-BEF6-2AEC-9B5404AFC4AA}" dt="2025-03-29T13:47:44.361" v="17"/>
          <ac:picMkLst>
            <pc:docMk/>
            <pc:sldMk cId="37817597" sldId="261"/>
            <ac:picMk id="4" creationId="{2DC67D7E-E5C3-C94A-1672-5D226FDD27E7}"/>
          </ac:picMkLst>
        </pc:picChg>
        <pc:picChg chg="add mod ord">
          <ac:chgData name="roni das" userId="64643eefce12e60e" providerId="Windows Live" clId="Web-{C4C150DF-443C-BEF6-2AEC-9B5404AFC4AA}" dt="2025-03-29T13:48:45.816" v="31" actId="14100"/>
          <ac:picMkLst>
            <pc:docMk/>
            <pc:sldMk cId="37817597" sldId="261"/>
            <ac:picMk id="10" creationId="{6CB88CC5-7361-D40F-1678-09835104614F}"/>
          </ac:picMkLst>
        </pc:picChg>
      </pc:sldChg>
      <pc:sldChg chg="addSp delSp modSp">
        <pc:chgData name="roni das" userId="64643eefce12e60e" providerId="Windows Live" clId="Web-{C4C150DF-443C-BEF6-2AEC-9B5404AFC4AA}" dt="2025-03-29T13:50:07.694" v="46" actId="14100"/>
        <pc:sldMkLst>
          <pc:docMk/>
          <pc:sldMk cId="3027203093" sldId="263"/>
        </pc:sldMkLst>
        <pc:spChg chg="mod">
          <ac:chgData name="roni das" userId="64643eefce12e60e" providerId="Windows Live" clId="Web-{C4C150DF-443C-BEF6-2AEC-9B5404AFC4AA}" dt="2025-03-29T13:49:50.131" v="39" actId="1076"/>
          <ac:spMkLst>
            <pc:docMk/>
            <pc:sldMk cId="3027203093" sldId="263"/>
            <ac:spMk id="2" creationId="{92E92F6E-AA06-9A9A-A81A-1A6B37C363CA}"/>
          </ac:spMkLst>
        </pc:spChg>
        <pc:spChg chg="del mod">
          <ac:chgData name="roni das" userId="64643eefce12e60e" providerId="Windows Live" clId="Web-{C4C150DF-443C-BEF6-2AEC-9B5404AFC4AA}" dt="2025-03-29T13:49:43.677" v="38"/>
          <ac:spMkLst>
            <pc:docMk/>
            <pc:sldMk cId="3027203093" sldId="263"/>
            <ac:spMk id="3" creationId="{6BD5E8B5-BECD-3107-C304-21C4D46AFC3A}"/>
          </ac:spMkLst>
        </pc:spChg>
        <pc:picChg chg="add mod ord">
          <ac:chgData name="roni das" userId="64643eefce12e60e" providerId="Windows Live" clId="Web-{C4C150DF-443C-BEF6-2AEC-9B5404AFC4AA}" dt="2025-03-29T13:50:07.694" v="46" actId="14100"/>
          <ac:picMkLst>
            <pc:docMk/>
            <pc:sldMk cId="3027203093" sldId="263"/>
            <ac:picMk id="4" creationId="{CB2E198B-CB42-F6B1-A77D-57AF074155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3992528"/>
            <a:ext cx="4575200" cy="20500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solidFill>
                  <a:schemeClr val="accent3"/>
                </a:solidFill>
              </a:rPr>
              <a:t>Langchain</a:t>
            </a:r>
            <a:r>
              <a:rPr lang="en-US" sz="3200" dirty="0">
                <a:solidFill>
                  <a:schemeClr val="accent3"/>
                </a:solidFill>
              </a:rPr>
              <a:t> Runnable </a:t>
            </a:r>
            <a:r>
              <a:rPr lang="en-US" sz="3200" dirty="0" err="1">
                <a:solidFill>
                  <a:schemeClr val="accent3"/>
                </a:solidFill>
              </a:rPr>
              <a:t>Deepdive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TUTORIAL : 128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process&#10;&#10;AI-generated content may be incorrect.">
            <a:extLst>
              <a:ext uri="{FF2B5EF4-FFF2-40B4-BE49-F238E27FC236}">
                <a16:creationId xmlns:a16="http://schemas.microsoft.com/office/drawing/2014/main" id="{6CB88CC5-7361-D40F-1678-098351046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1" y="134564"/>
            <a:ext cx="11876109" cy="6611872"/>
          </a:xfrm>
        </p:spPr>
      </p:pic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5453-7273-8FA6-8949-DB8EDD07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2F6E-AA06-9A9A-A81A-1A6B37C3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83" y="164634"/>
            <a:ext cx="10134600" cy="1288489"/>
          </a:xfrm>
        </p:spPr>
        <p:txBody>
          <a:bodyPr/>
          <a:lstStyle/>
          <a:p>
            <a:r>
              <a:rPr lang="en-US" dirty="0" err="1"/>
              <a:t>deepdive</a:t>
            </a:r>
          </a:p>
        </p:txBody>
      </p:sp>
      <p:pic>
        <p:nvPicPr>
          <p:cNvPr id="4" name="Content Placeholder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B2E198B-CB42-F6B1-A77D-57AF07415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598" y="337298"/>
            <a:ext cx="4434806" cy="6360203"/>
          </a:xfrm>
        </p:spPr>
      </p:pic>
    </p:spTree>
    <p:extLst>
      <p:ext uri="{BB962C8B-B14F-4D97-AF65-F5344CB8AC3E}">
        <p14:creationId xmlns:p14="http://schemas.microsoft.com/office/powerpoint/2010/main" val="30272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https://github.com/ronidas39/LLMtutorial/tree/main/tutorial128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PowerPoint Presentation</vt:lpstr>
      <vt:lpstr>deepdive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83</cp:revision>
  <dcterms:created xsi:type="dcterms:W3CDTF">2023-10-15T17:24:57Z</dcterms:created>
  <dcterms:modified xsi:type="dcterms:W3CDTF">2025-03-29T13:50:14Z</dcterms:modified>
</cp:coreProperties>
</file>