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rtkey.a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</a:rPr>
              <a:t>Log ,Trace and Monitor Langchain Agent Execution Using </a:t>
            </a:r>
            <a:r>
              <a:rPr lang="en-US" b="1" dirty="0" err="1">
                <a:solidFill>
                  <a:schemeClr val="accent3"/>
                </a:solidFill>
              </a:rPr>
              <a:t>PortKey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15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How to setup google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api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credentials and portkey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https://app.portkey.ai/</a:t>
            </a:r>
            <a:endParaRPr lang="en-IN" dirty="0"/>
          </a:p>
          <a:p>
            <a:r>
              <a:rPr lang="en-IN" dirty="0"/>
              <a:t>https://</a:t>
            </a:r>
            <a:r>
              <a:rPr lang="en-IN" dirty="0" err="1"/>
              <a:t>serpapi.com</a:t>
            </a:r>
            <a:r>
              <a:rPr lang="en-IN" dirty="0"/>
              <a:t>/manage-</a:t>
            </a:r>
            <a:r>
              <a:rPr lang="en-IN" dirty="0" err="1"/>
              <a:t>api</a:t>
            </a:r>
            <a:r>
              <a:rPr lang="en-IN" dirty="0"/>
              <a:t>-key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F13B-4237-85DC-89C2-41176604D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, trace and monitor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73F1D-56E9-C479-50A0-C50D1BC8F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utilities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Portkey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267F99"/>
                </a:solidFill>
                <a:latin typeface="Consolas"/>
              </a:rPr>
              <a:t>os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environ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"SERPAPI_API_KEY"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"b85b6b7b008c746b9c7070e0ac43f29f2e2adac37b85dedb04dbdfde91f64ee0"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port_key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"86ipO9H+YMA/duC0A9hJldpw2zo="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70C1"/>
                </a:solidFill>
                <a:latin typeface="Consolas"/>
              </a:rPr>
              <a:t>TREACE_ID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"TUTORIAL-15"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Portkey.Config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api_key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port_key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trace_id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70C1"/>
                </a:solidFill>
                <a:latin typeface="Consolas"/>
              </a:rPr>
              <a:t>TREACE_ID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headers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load_tools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serpapi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-math"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],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initialize_agent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AgentType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0070C1"/>
                </a:solidFill>
                <a:latin typeface="Consolas"/>
              </a:rPr>
              <a:t>ZERO_SHOT_REACT_DESCRIPTION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was the coldest day in 2022 in New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Delhi,mention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the date and  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temparature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in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celcius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raiserd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to the power of .05"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407021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</TotalTime>
  <Words>68</Words>
  <Application>Microsoft Office PowerPoint</Application>
  <PresentationFormat>Custom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How to setup google api credentials and portkey</vt:lpstr>
      <vt:lpstr>Log , trace and monitor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29</cp:revision>
  <dcterms:created xsi:type="dcterms:W3CDTF">2023-10-15T17:24:57Z</dcterms:created>
  <dcterms:modified xsi:type="dcterms:W3CDTF">2023-12-13T13:19:45Z</dcterms:modified>
</cp:coreProperties>
</file>