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63" d="100"/>
          <a:sy n="63" d="100"/>
        </p:scale>
        <p:origin x="-38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Load YouTube video transcript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YouTube video transcript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4347" y="2135794"/>
            <a:ext cx="108364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langchain.document_loaders</a:t>
            </a:r>
            <a:r>
              <a:rPr lang="en-IN" dirty="0"/>
              <a:t> import </a:t>
            </a:r>
            <a:r>
              <a:rPr lang="en-IN" dirty="0" err="1"/>
              <a:t>youtube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io</a:t>
            </a:r>
            <a:endParaRPr lang="en-IN" dirty="0"/>
          </a:p>
          <a:p>
            <a:r>
              <a:rPr lang="en-IN" dirty="0" err="1"/>
              <a:t>urls</a:t>
            </a:r>
            <a:r>
              <a:rPr lang="en-IN" dirty="0"/>
              <a:t>=["https://www.youtube.com/watch?v=iEDS_KjSF58","https://www.youtube.com/watch?v=tny_o4RmhvM","https://www.youtube.com/watch?v=eIBPZfls2sA"]</a:t>
            </a:r>
          </a:p>
          <a:p>
            <a:r>
              <a:rPr lang="en-IN" dirty="0"/>
              <a:t>for </a:t>
            </a:r>
            <a:r>
              <a:rPr lang="en-IN" dirty="0" err="1"/>
              <a:t>url</a:t>
            </a:r>
            <a:r>
              <a:rPr lang="en-IN" dirty="0"/>
              <a:t> in </a:t>
            </a:r>
            <a:r>
              <a:rPr lang="en-IN" dirty="0" err="1"/>
              <a:t>urls</a:t>
            </a:r>
            <a:r>
              <a:rPr lang="en-IN" dirty="0"/>
              <a:t>:</a:t>
            </a:r>
          </a:p>
          <a:p>
            <a:r>
              <a:rPr lang="en-IN" dirty="0"/>
              <a:t>    loader=</a:t>
            </a:r>
            <a:r>
              <a:rPr lang="en-IN" dirty="0" err="1"/>
              <a:t>youtube.YoutubeLoader.from_youtube_url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)</a:t>
            </a:r>
          </a:p>
          <a:p>
            <a:r>
              <a:rPr lang="en-IN" dirty="0"/>
              <a:t>    docs=</a:t>
            </a:r>
            <a:r>
              <a:rPr lang="en-IN" dirty="0" err="1"/>
              <a:t>loader.load</a:t>
            </a:r>
            <a:r>
              <a:rPr lang="en-IN" dirty="0"/>
              <a:t>()</a:t>
            </a:r>
          </a:p>
          <a:p>
            <a:r>
              <a:rPr lang="en-IN" dirty="0"/>
              <a:t>    name=</a:t>
            </a:r>
            <a:r>
              <a:rPr lang="en-IN" dirty="0" err="1"/>
              <a:t>url.split</a:t>
            </a:r>
            <a:r>
              <a:rPr lang="en-IN" dirty="0"/>
              <a:t>("=")[1]</a:t>
            </a:r>
          </a:p>
          <a:p>
            <a:r>
              <a:rPr lang="en-IN" dirty="0"/>
              <a:t>    with </a:t>
            </a:r>
            <a:r>
              <a:rPr lang="en-IN" dirty="0" err="1"/>
              <a:t>io.open</a:t>
            </a:r>
            <a:r>
              <a:rPr lang="en-IN" dirty="0"/>
              <a:t>(</a:t>
            </a:r>
            <a:r>
              <a:rPr lang="en-IN" dirty="0" err="1"/>
              <a:t>name+".txt","w",encoding</a:t>
            </a:r>
            <a:r>
              <a:rPr lang="en-IN" dirty="0"/>
              <a:t>="utf-8")as f1:</a:t>
            </a:r>
          </a:p>
          <a:p>
            <a:r>
              <a:rPr lang="en-IN" dirty="0"/>
              <a:t>        for doc in docs:</a:t>
            </a:r>
          </a:p>
          <a:p>
            <a:r>
              <a:rPr lang="en-IN" dirty="0"/>
              <a:t>            f1.write(</a:t>
            </a:r>
            <a:r>
              <a:rPr lang="en-IN" dirty="0" err="1"/>
              <a:t>doc.page_content</a:t>
            </a:r>
            <a:r>
              <a:rPr lang="en-IN" dirty="0"/>
              <a:t>)</a:t>
            </a:r>
          </a:p>
          <a:p>
            <a:r>
              <a:rPr lang="en-IN" dirty="0"/>
              <a:t>        f1.close()</a:t>
            </a:r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83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How to load YouTube video transcript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</cp:revision>
  <dcterms:created xsi:type="dcterms:W3CDTF">2023-10-15T17:24:57Z</dcterms:created>
  <dcterms:modified xsi:type="dcterms:W3CDTF">2023-10-20T16:06:41Z</dcterms:modified>
</cp:coreProperties>
</file>