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 snapToGrid="0">
      <p:cViewPr varScale="1">
        <p:scale>
          <a:sx n="81" d="100"/>
          <a:sy n="81" d="100"/>
        </p:scale>
        <p:origin x="-187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xmlns="" id="{CDE45C10-227D-42DF-A888-EEFD3784FA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DA214944-8898-48BC-AE6F-065DA7BBB8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xmlns="" id="{DD8EACB7-D372-470B-B76E-A829D00310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xmlns="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xmlns="" id="{FBE11A49-02A1-4D4C-9A49-CDF496B109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Langchain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2119" y="4327781"/>
            <a:ext cx="3931321" cy="1033669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How To Generate Better Input Output Log For Langchain Agent Execution</a:t>
            </a:r>
          </a:p>
          <a:p>
            <a:r>
              <a:rPr lang="en-US" b="1" dirty="0">
                <a:solidFill>
                  <a:schemeClr val="accent3"/>
                </a:solidFill>
              </a:rPr>
              <a:t>TUTORIAL : 20</a:t>
            </a: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xmlns="" id="{F1732D3A-CFF0-45BE-AD79-F83D0272C6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C892F72C-7FB6-49C8-A402-D5DC42DB67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FC92C2E1-605F-49BD-8AC8-DC52B3015E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38BE2E0F-EE6D-4748-AB8F-724D0DDC6E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xmlns="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chemeClr val="accent3"/>
                </a:solidFill>
                <a:effectLst/>
                <a:latin typeface="system-ui"/>
              </a:rPr>
              <a:t>How to generate inputs and outputs in a slightly more readable format </a:t>
            </a:r>
            <a:endParaRPr lang="en-US" b="1" dirty="0">
              <a:solidFill>
                <a:schemeClr val="accent3"/>
              </a:solidFill>
              <a:latin typeface="Al Tarikh" pitchFamily="2" charset="-78"/>
              <a:cs typeface="Al Tarikh" pitchFamily="2" charset="-7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0" i="0" dirty="0">
                <a:solidFill>
                  <a:schemeClr val="accent3"/>
                </a:solidFill>
                <a:effectLst/>
                <a:latin typeface="system-ui"/>
              </a:rPr>
              <a:t>Setting the </a:t>
            </a:r>
            <a:r>
              <a:rPr lang="en-IN" dirty="0">
                <a:solidFill>
                  <a:schemeClr val="accent3"/>
                </a:solidFill>
              </a:rPr>
              <a:t>verbose</a:t>
            </a:r>
            <a:r>
              <a:rPr lang="en-IN" b="0" i="0" dirty="0">
                <a:solidFill>
                  <a:schemeClr val="accent3"/>
                </a:solidFill>
                <a:effectLst/>
                <a:latin typeface="system-ui"/>
              </a:rPr>
              <a:t> flag will print out inputs and outputs in a slightly more readable format and will skip logging certain raw outputs (like the token usage stats for an LLM call) so that you can focus on application logic.</a:t>
            </a:r>
          </a:p>
          <a:p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57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chemeClr val="accent3"/>
                </a:solidFill>
                <a:effectLst/>
                <a:latin typeface="system-ui"/>
              </a:rPr>
              <a:t>How to generate inputs and outputs in a slightly more readable format </a:t>
            </a:r>
            <a:r>
              <a:rPr lang="en-IN" dirty="0">
                <a:solidFill>
                  <a:schemeClr val="accent3"/>
                </a:solidFill>
                <a:latin typeface="system-ui"/>
              </a:rPr>
              <a:t>:code</a:t>
            </a:r>
            <a:endParaRPr lang="en-US" b="1" dirty="0">
              <a:solidFill>
                <a:schemeClr val="accent3"/>
              </a:solidFill>
              <a:latin typeface="Al Tarikh" pitchFamily="2" charset="-78"/>
              <a:cs typeface="Al Tarikh" pitchFamily="2" charset="-7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langchain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agents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795E26"/>
                </a:solidFill>
                <a:latin typeface="Consolas"/>
              </a:rPr>
              <a:t>initialize_agent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,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AgentType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,</a:t>
            </a:r>
            <a:r>
              <a:rPr lang="en-IN" dirty="0" err="1">
                <a:solidFill>
                  <a:srgbClr val="795E26"/>
                </a:solidFill>
                <a:latin typeface="Consolas"/>
              </a:rPr>
              <a:t>load_tools</a:t>
            </a:r>
            <a:endParaRPr lang="en-IN" dirty="0">
              <a:solidFill>
                <a:srgbClr val="3B3B3B"/>
              </a:solidFill>
              <a:latin typeface="Consolas"/>
            </a:endParaRPr>
          </a:p>
          <a:p>
            <a:r>
              <a:rPr lang="en-IN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langchain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chat_models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ChatOpenAI</a:t>
            </a:r>
            <a:endParaRPr lang="en-IN" dirty="0">
              <a:solidFill>
                <a:srgbClr val="3B3B3B"/>
              </a:solidFill>
              <a:latin typeface="Consolas"/>
            </a:endParaRPr>
          </a:p>
          <a:p>
            <a:r>
              <a:rPr lang="en-IN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langchain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globals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795E26"/>
                </a:solidFill>
                <a:latin typeface="Consolas"/>
              </a:rPr>
              <a:t>set_verbose</a:t>
            </a:r>
            <a:endParaRPr lang="en-IN" dirty="0">
              <a:solidFill>
                <a:srgbClr val="3B3B3B"/>
              </a:solidFill>
              <a:latin typeface="Consolas"/>
            </a:endParaRPr>
          </a:p>
          <a:p>
            <a:r>
              <a:rPr lang="en-IN" dirty="0" err="1">
                <a:solidFill>
                  <a:srgbClr val="795E26"/>
                </a:solidFill>
                <a:latin typeface="Consolas"/>
              </a:rPr>
              <a:t>set_verbose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</a:t>
            </a:r>
            <a:r>
              <a:rPr lang="en-IN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)</a:t>
            </a:r>
          </a:p>
          <a:p>
            <a:r>
              <a:rPr lang="en-IN" dirty="0">
                <a:solidFill>
                  <a:srgbClr val="3B3B3B"/>
                </a:solidFill>
                <a:latin typeface="Consolas"/>
              </a:rPr>
              <a:t/>
            </a:r>
            <a:br>
              <a:rPr lang="en-IN" dirty="0">
                <a:solidFill>
                  <a:srgbClr val="3B3B3B"/>
                </a:solidFill>
                <a:latin typeface="Consolas"/>
              </a:rPr>
            </a:br>
            <a:r>
              <a:rPr lang="en-IN" dirty="0" err="1">
                <a:solidFill>
                  <a:srgbClr val="001080"/>
                </a:solidFill>
                <a:latin typeface="Consolas"/>
              </a:rPr>
              <a:t>llm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ChatOpenAI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</a:t>
            </a:r>
            <a:r>
              <a:rPr lang="en-IN" dirty="0">
                <a:solidFill>
                  <a:srgbClr val="001080"/>
                </a:solidFill>
                <a:latin typeface="Consolas"/>
              </a:rPr>
              <a:t>temperature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>
                <a:solidFill>
                  <a:srgbClr val="098658"/>
                </a:solidFill>
                <a:latin typeface="Consolas"/>
              </a:rPr>
              <a:t>0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,</a:t>
            </a:r>
            <a:r>
              <a:rPr lang="en-IN" dirty="0">
                <a:solidFill>
                  <a:srgbClr val="001080"/>
                </a:solidFill>
                <a:latin typeface="Consolas"/>
              </a:rPr>
              <a:t>model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"gpt-4"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)</a:t>
            </a:r>
          </a:p>
          <a:p>
            <a:r>
              <a:rPr lang="en-IN" dirty="0">
                <a:solidFill>
                  <a:srgbClr val="001080"/>
                </a:solidFill>
                <a:latin typeface="Consolas"/>
              </a:rPr>
              <a:t>tools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 err="1">
                <a:solidFill>
                  <a:srgbClr val="795E26"/>
                </a:solidFill>
                <a:latin typeface="Consolas"/>
              </a:rPr>
              <a:t>load_tools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([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IN" dirty="0" err="1">
                <a:solidFill>
                  <a:srgbClr val="A31515"/>
                </a:solidFill>
                <a:latin typeface="Consolas"/>
              </a:rPr>
              <a:t>ddg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-search"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],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llm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llm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)</a:t>
            </a:r>
          </a:p>
          <a:p>
            <a:r>
              <a:rPr lang="en-IN" dirty="0">
                <a:solidFill>
                  <a:srgbClr val="001080"/>
                </a:solidFill>
                <a:latin typeface="Consolas"/>
              </a:rPr>
              <a:t>agent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 err="1">
                <a:solidFill>
                  <a:srgbClr val="795E26"/>
                </a:solidFill>
                <a:latin typeface="Consolas"/>
              </a:rPr>
              <a:t>initialize_agent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tools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,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llm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,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agent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AgentType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0070C1"/>
                </a:solidFill>
                <a:latin typeface="Consolas"/>
              </a:rPr>
              <a:t>ZERO_SHOT_REACT_DESCRIPTION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)</a:t>
            </a:r>
          </a:p>
          <a:p>
            <a:r>
              <a:rPr lang="en-IN" dirty="0">
                <a:solidFill>
                  <a:srgbClr val="001080"/>
                </a:solidFill>
                <a:latin typeface="Consolas"/>
              </a:rPr>
              <a:t>response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agent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795E26"/>
                </a:solidFill>
                <a:latin typeface="Consolas"/>
              </a:rPr>
              <a:t>run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"Give me information on the crypto market"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)</a:t>
            </a:r>
          </a:p>
          <a:p>
            <a:r>
              <a:rPr lang="en-IN">
                <a:solidFill>
                  <a:srgbClr val="795E26"/>
                </a:solidFill>
                <a:latin typeface="Consolas"/>
              </a:rPr>
              <a:t>print</a:t>
            </a:r>
            <a:r>
              <a:rPr lang="en-IN">
                <a:solidFill>
                  <a:srgbClr val="3B3B3B"/>
                </a:solidFill>
                <a:latin typeface="Consolas"/>
              </a:rPr>
              <a:t>(</a:t>
            </a:r>
            <a:r>
              <a:rPr lang="en-IN">
                <a:solidFill>
                  <a:srgbClr val="001080"/>
                </a:solidFill>
                <a:latin typeface="Consolas"/>
              </a:rPr>
              <a:t>response</a:t>
            </a:r>
            <a:r>
              <a:rPr lang="en-IN">
                <a:solidFill>
                  <a:srgbClr val="3B3B3B"/>
                </a:solidFill>
                <a:latin typeface="Consolas"/>
              </a:rPr>
              <a:t>)</a:t>
            </a:r>
          </a:p>
          <a:p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350723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59</Words>
  <Application>Microsoft Office PowerPoint</Application>
  <PresentationFormat>Custom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AdornVTI</vt:lpstr>
      <vt:lpstr>Langchain complete tutorial for beginners</vt:lpstr>
      <vt:lpstr>How to generate inputs and outputs in a slightly more readable format </vt:lpstr>
      <vt:lpstr>How to generate inputs and outputs in a slightly more readable format :code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welcome</cp:lastModifiedBy>
  <cp:revision>36</cp:revision>
  <dcterms:created xsi:type="dcterms:W3CDTF">2023-10-15T17:24:57Z</dcterms:created>
  <dcterms:modified xsi:type="dcterms:W3CDTF">2023-12-18T14:10:54Z</dcterms:modified>
</cp:coreProperties>
</file>