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Youtube</a:t>
            </a:r>
            <a:r>
              <a:rPr lang="en-US" b="1" dirty="0" smtClean="0">
                <a:solidFill>
                  <a:schemeClr val="accent3"/>
                </a:solidFill>
              </a:rPr>
              <a:t> Video </a:t>
            </a:r>
            <a:r>
              <a:rPr lang="en-US" b="1" dirty="0" err="1" smtClean="0">
                <a:solidFill>
                  <a:schemeClr val="accent3"/>
                </a:solidFill>
              </a:rPr>
              <a:t>Summariser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Streamlit</a:t>
            </a:r>
            <a:r>
              <a:rPr lang="en-US" b="1" dirty="0" smtClean="0">
                <a:solidFill>
                  <a:schemeClr val="accent3"/>
                </a:solidFill>
              </a:rPr>
              <a:t> App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&amp; </a:t>
            </a:r>
            <a:r>
              <a:rPr lang="en-US" b="1" dirty="0" err="1" smtClean="0">
                <a:solidFill>
                  <a:schemeClr val="accent3"/>
                </a:solidFill>
              </a:rPr>
              <a:t>OpenAI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30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Streamlit</a:t>
            </a:r>
            <a:r>
              <a:rPr lang="en-US" b="1" dirty="0" smtClean="0">
                <a:solidFill>
                  <a:schemeClr val="accent3"/>
                </a:solidFill>
              </a:rPr>
              <a:t> app to </a:t>
            </a:r>
            <a:r>
              <a:rPr lang="en-US" b="1" dirty="0" err="1" smtClean="0">
                <a:solidFill>
                  <a:schemeClr val="accent3"/>
                </a:solidFill>
              </a:rPr>
              <a:t>summarise</a:t>
            </a:r>
            <a:r>
              <a:rPr lang="en-US" b="1" dirty="0" smtClean="0">
                <a:solidFill>
                  <a:schemeClr val="accent3"/>
                </a:solidFill>
              </a:rPr>
              <a:t> any </a:t>
            </a:r>
            <a:r>
              <a:rPr lang="en-US" b="1" dirty="0" err="1" smtClean="0">
                <a:solidFill>
                  <a:schemeClr val="accent3"/>
                </a:solidFill>
              </a:rPr>
              <a:t>youtube</a:t>
            </a:r>
            <a:r>
              <a:rPr lang="en-US" b="1" dirty="0" smtClean="0">
                <a:solidFill>
                  <a:schemeClr val="accent3"/>
                </a:solidFill>
              </a:rPr>
              <a:t> video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/>
                </a:solidFill>
              </a:rPr>
              <a:t>1.Langchain document loader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2. </a:t>
            </a:r>
            <a:r>
              <a:rPr lang="en-IN" dirty="0" err="1" smtClean="0">
                <a:solidFill>
                  <a:schemeClr val="accent2"/>
                </a:solidFill>
              </a:rPr>
              <a:t>Openai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3. </a:t>
            </a:r>
            <a:r>
              <a:rPr lang="en-IN" dirty="0" err="1" smtClean="0">
                <a:solidFill>
                  <a:schemeClr val="accent2"/>
                </a:solidFill>
              </a:rPr>
              <a:t>streamlit</a:t>
            </a:r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93" y="369336"/>
            <a:ext cx="10134600" cy="128848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CODE:Streamlit</a:t>
            </a:r>
            <a:r>
              <a:rPr lang="en-US" b="1" dirty="0" smtClean="0">
                <a:solidFill>
                  <a:schemeClr val="accent3"/>
                </a:solidFill>
              </a:rPr>
              <a:t> app to </a:t>
            </a:r>
            <a:r>
              <a:rPr lang="en-US" b="1" dirty="0" err="1" smtClean="0">
                <a:solidFill>
                  <a:schemeClr val="accent3"/>
                </a:solidFill>
              </a:rPr>
              <a:t>summarise</a:t>
            </a:r>
            <a:r>
              <a:rPr lang="en-US" b="1" dirty="0" smtClean="0">
                <a:solidFill>
                  <a:schemeClr val="accent3"/>
                </a:solidFill>
              </a:rPr>
              <a:t> any </a:t>
            </a:r>
            <a:r>
              <a:rPr lang="en-US" b="1" dirty="0" err="1" smtClean="0">
                <a:solidFill>
                  <a:schemeClr val="accent3"/>
                </a:solidFill>
              </a:rPr>
              <a:t>youtube</a:t>
            </a:r>
            <a:r>
              <a:rPr lang="en-US" b="1" dirty="0" smtClean="0">
                <a:solidFill>
                  <a:schemeClr val="accent3"/>
                </a:solidFill>
              </a:rPr>
              <a:t> video 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1026" name="Picture 2" descr="C:\Users\welcome\OneDrive\Pictures\Screenshots\Screenshot 2024-01-11 0037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353" y="1523643"/>
            <a:ext cx="7910512" cy="479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7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93" y="369336"/>
            <a:ext cx="10134600" cy="1288489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3"/>
                </a:solidFill>
              </a:rPr>
              <a:t>SNAPSHOT:Streamlit</a:t>
            </a:r>
            <a:r>
              <a:rPr lang="en-US" b="1" dirty="0" smtClean="0">
                <a:solidFill>
                  <a:schemeClr val="accent3"/>
                </a:solidFill>
              </a:rPr>
              <a:t> app to </a:t>
            </a:r>
            <a:r>
              <a:rPr lang="en-US" b="1" dirty="0" err="1" smtClean="0">
                <a:solidFill>
                  <a:schemeClr val="accent3"/>
                </a:solidFill>
              </a:rPr>
              <a:t>summarise</a:t>
            </a:r>
            <a:r>
              <a:rPr lang="en-US" b="1" dirty="0" smtClean="0">
                <a:solidFill>
                  <a:schemeClr val="accent3"/>
                </a:solidFill>
              </a:rPr>
              <a:t> any </a:t>
            </a:r>
            <a:r>
              <a:rPr lang="en-US" b="1" dirty="0" err="1" smtClean="0">
                <a:solidFill>
                  <a:schemeClr val="accent3"/>
                </a:solidFill>
              </a:rPr>
              <a:t>youtube</a:t>
            </a:r>
            <a:r>
              <a:rPr lang="en-US" b="1" dirty="0" smtClean="0">
                <a:solidFill>
                  <a:schemeClr val="accent3"/>
                </a:solidFill>
              </a:rPr>
              <a:t> video </a:t>
            </a:r>
            <a:endParaRPr lang="en-US" b="1" dirty="0">
              <a:solidFill>
                <a:schemeClr val="accent3"/>
              </a:solidFill>
            </a:endParaRPr>
          </a:p>
        </p:txBody>
      </p:sp>
      <p:pic>
        <p:nvPicPr>
          <p:cNvPr id="2050" name="Picture 2" descr="C:\Users\welcome\OneDrive\Pictures\Screenshots\Screenshot 2024-01-11 00382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608" y="1273759"/>
            <a:ext cx="5173507" cy="49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42239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47</Words>
  <Application>Microsoft Office PowerPoint</Application>
  <PresentationFormat>Custom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Streamlit app to summarise any youtube video </vt:lpstr>
      <vt:lpstr>CODE:Streamlit app to summarise any youtube video </vt:lpstr>
      <vt:lpstr>SNAPSHOT:Streamlit app to summarise any youtube video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59</cp:revision>
  <dcterms:created xsi:type="dcterms:W3CDTF">2023-10-15T17:24:57Z</dcterms:created>
  <dcterms:modified xsi:type="dcterms:W3CDTF">2024-01-10T19:08:52Z</dcterms:modified>
</cp:coreProperties>
</file>