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2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Build  Multi Modal </a:t>
            </a:r>
            <a:r>
              <a:rPr lang="en-US" b="1" dirty="0" err="1">
                <a:solidFill>
                  <a:schemeClr val="accent3"/>
                </a:solidFill>
              </a:rPr>
              <a:t>Spliting</a:t>
            </a:r>
            <a:r>
              <a:rPr lang="en-US" b="1" dirty="0">
                <a:solidFill>
                  <a:schemeClr val="accent3"/>
                </a:solidFill>
              </a:rPr>
              <a:t> Using </a:t>
            </a:r>
            <a:r>
              <a:rPr lang="en-US" b="1" dirty="0" err="1">
                <a:solidFill>
                  <a:schemeClr val="accent3"/>
                </a:solidFill>
              </a:rPr>
              <a:t>Langchain</a:t>
            </a:r>
            <a:r>
              <a:rPr lang="en-US" b="1" dirty="0">
                <a:solidFill>
                  <a:schemeClr val="accent3"/>
                </a:solidFill>
              </a:rPr>
              <a:t> ang </a:t>
            </a:r>
            <a:r>
              <a:rPr lang="en-US" b="1" dirty="0" err="1">
                <a:solidFill>
                  <a:schemeClr val="accent3"/>
                </a:solidFill>
              </a:rPr>
              <a:t>OpenAI</a:t>
            </a:r>
            <a:r>
              <a:rPr lang="en-US" b="1" dirty="0">
                <a:solidFill>
                  <a:schemeClr val="accent3"/>
                </a:solidFill>
              </a:rPr>
              <a:t>  Vision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33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is multi-modal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dirty="0" err="1">
                <a:solidFill>
                  <a:schemeClr val="accent2"/>
                </a:solidFill>
              </a:rPr>
              <a:t>Text+image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Load pdf with images and summarize the information from images available in pdf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Load pdf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Load images from pdf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chemeClr val="accent2"/>
                </a:solidFill>
              </a:rPr>
              <a:t>Extract information from pdf</a:t>
            </a:r>
          </a:p>
        </p:txBody>
      </p:sp>
    </p:spTree>
    <p:extLst>
      <p:ext uri="{BB962C8B-B14F-4D97-AF65-F5344CB8AC3E}">
        <p14:creationId xmlns:p14="http://schemas.microsoft.com/office/powerpoint/2010/main" val="31000640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is multi-modal</vt:lpstr>
      <vt:lpstr>Load pdf with images and summarize the information from images available in 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66</cp:revision>
  <dcterms:created xsi:type="dcterms:W3CDTF">2023-10-15T17:24:57Z</dcterms:created>
  <dcterms:modified xsi:type="dcterms:W3CDTF">2024-01-21T12:43:29Z</dcterms:modified>
</cp:coreProperties>
</file>