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4"/>
  </p:normalViewPr>
  <p:slideViewPr>
    <p:cSldViewPr snapToGrid="0">
      <p:cViewPr varScale="1">
        <p:scale>
          <a:sx n="82" d="100"/>
          <a:sy n="82" d="100"/>
        </p:scale>
        <p:origin x="-6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175827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How To Use Output Parsers With </a:t>
            </a:r>
            <a:r>
              <a:rPr lang="en-US" b="1" dirty="0" err="1" smtClean="0">
                <a:solidFill>
                  <a:schemeClr val="accent3"/>
                </a:solidFill>
              </a:rPr>
              <a:t>Langchain</a:t>
            </a:r>
            <a:r>
              <a:rPr lang="en-US" b="1" dirty="0" smtClean="0">
                <a:solidFill>
                  <a:schemeClr val="accent3"/>
                </a:solidFill>
              </a:rPr>
              <a:t> Agents</a:t>
            </a:r>
            <a:endParaRPr lang="en-US" b="1" dirty="0" smtClean="0">
              <a:solidFill>
                <a:schemeClr val="accent3"/>
              </a:solidFill>
            </a:endParaRP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 smtClean="0">
                <a:solidFill>
                  <a:schemeClr val="accent3"/>
                </a:solidFill>
              </a:rPr>
              <a:t>39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What we will do  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accent2"/>
              </a:solidFill>
            </a:endParaRPr>
          </a:p>
          <a:p>
            <a:r>
              <a:rPr lang="en-IN" b="0" i="0" dirty="0" smtClean="0">
                <a:solidFill>
                  <a:srgbClr val="374151"/>
                </a:solidFill>
                <a:effectLst/>
                <a:latin typeface="Söhne"/>
              </a:rPr>
              <a:t>1. </a:t>
            </a:r>
            <a:r>
              <a:rPr lang="en-IN" dirty="0" smtClean="0">
                <a:solidFill>
                  <a:srgbClr val="374151"/>
                </a:solidFill>
                <a:latin typeface="Söhne"/>
              </a:rPr>
              <a:t>Output parser  with response schema</a:t>
            </a:r>
            <a:endParaRPr lang="en-IN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dirty="0" smtClean="0">
                <a:solidFill>
                  <a:srgbClr val="374151"/>
                </a:solidFill>
                <a:latin typeface="Söhne"/>
              </a:rPr>
              <a:t>2. Write an efficient prompt</a:t>
            </a:r>
          </a:p>
          <a:p>
            <a:r>
              <a:rPr lang="en-IN" dirty="0" smtClean="0">
                <a:solidFill>
                  <a:srgbClr val="374151"/>
                </a:solidFill>
                <a:latin typeface="Söhne"/>
              </a:rPr>
              <a:t>3.Generate and validate response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github.com/ronidas39/LLMtutorial/tree/main/tutorial39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41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76</cp:revision>
  <dcterms:created xsi:type="dcterms:W3CDTF">2023-10-15T17:24:57Z</dcterms:created>
  <dcterms:modified xsi:type="dcterms:W3CDTF">2024-02-15T02:44:00Z</dcterms:modified>
</cp:coreProperties>
</file>