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d-id.com/do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368421"/>
          </a:xfrm>
        </p:spPr>
        <p:txBody>
          <a:bodyPr>
            <a:noAutofit/>
          </a:bodyPr>
          <a:lstStyle/>
          <a:p>
            <a:r>
              <a:rPr lang="en-US" sz="1600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Breaking News 24/7: Unfolding Stories Around the Globe with AI Anchor - Powered by </a:t>
            </a:r>
            <a:r>
              <a:rPr lang="en-US" sz="1600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sz="1600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1600" b="1" cap="all" spc="390" dirty="0" err="1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OpenAI</a:t>
            </a:r>
            <a:endParaRPr lang="en-US" sz="1600" b="1" cap="all" spc="390" dirty="0" smtClean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==================</a:t>
            </a:r>
          </a:p>
          <a:p>
            <a:r>
              <a:rPr lang="en-US" sz="1600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Tutorial:42</a:t>
            </a:r>
            <a:endParaRPr lang="en-US" sz="1600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accent2"/>
                </a:solidFill>
              </a:rPr>
              <a:t>Streamlit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ui</a:t>
            </a:r>
            <a:r>
              <a:rPr lang="en-IN" dirty="0" smtClean="0">
                <a:solidFill>
                  <a:schemeClr val="accent2"/>
                </a:solidFill>
              </a:rPr>
              <a:t> to accept user input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accent2"/>
                </a:solidFill>
              </a:rPr>
              <a:t>Duckduck</a:t>
            </a:r>
            <a:r>
              <a:rPr lang="en-IN" dirty="0" smtClean="0">
                <a:solidFill>
                  <a:schemeClr val="accent2"/>
                </a:solidFill>
              </a:rPr>
              <a:t> go search based on user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Summarise using </a:t>
            </a:r>
            <a:r>
              <a:rPr lang="en-IN" dirty="0" err="1" smtClean="0">
                <a:solidFill>
                  <a:schemeClr val="accent2"/>
                </a:solidFill>
              </a:rPr>
              <a:t>llmchain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Generate </a:t>
            </a:r>
            <a:r>
              <a:rPr lang="en-IN" dirty="0" err="1" smtClean="0">
                <a:solidFill>
                  <a:schemeClr val="accent2"/>
                </a:solidFill>
              </a:rPr>
              <a:t>ai</a:t>
            </a:r>
            <a:r>
              <a:rPr lang="en-IN" dirty="0" smtClean="0">
                <a:solidFill>
                  <a:schemeClr val="accent2"/>
                </a:solidFill>
              </a:rPr>
              <a:t> news anchor using d-id </a:t>
            </a:r>
            <a:r>
              <a:rPr lang="en-IN" dirty="0" err="1" smtClean="0">
                <a:solidFill>
                  <a:schemeClr val="accent2"/>
                </a:solidFill>
              </a:rPr>
              <a:t>api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Play the news video on </a:t>
            </a:r>
            <a:r>
              <a:rPr lang="en-IN" dirty="0" err="1" smtClean="0">
                <a:solidFill>
                  <a:schemeClr val="accent2"/>
                </a:solidFill>
              </a:rPr>
              <a:t>streamlit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Link </a:t>
            </a:r>
            <a:r>
              <a:rPr lang="en-IN" dirty="0">
                <a:solidFill>
                  <a:schemeClr val="accent2"/>
                </a:solidFill>
                <a:hlinkClick r:id="rId2"/>
              </a:rPr>
              <a:t>https://</a:t>
            </a:r>
            <a:r>
              <a:rPr lang="en-IN" dirty="0" smtClean="0">
                <a:solidFill>
                  <a:schemeClr val="accent2"/>
                </a:solidFill>
                <a:hlinkClick r:id="rId2"/>
              </a:rPr>
              <a:t>studio.d-id.com/docs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>
                <a:solidFill>
                  <a:schemeClr val="accent2"/>
                </a:solidFill>
              </a:rPr>
              <a:t>https://speech.microsoft.com/portal/voicegallery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github.com/ronidas39/LLMtutorial/tree/main/tutorial42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68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80</cp:revision>
  <dcterms:created xsi:type="dcterms:W3CDTF">2023-10-15T17:24:57Z</dcterms:created>
  <dcterms:modified xsi:type="dcterms:W3CDTF">2024-02-18T15:12:53Z</dcterms:modified>
</cp:coreProperties>
</file>