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82" d="100"/>
          <a:sy n="82" d="100"/>
        </p:scale>
        <p:origin x="-696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KNOWLEDGEGRAPH ON NEO4J FROM WIKIPEDIA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&amp; OPENAI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Tutorial:44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WIKIPEDIA PAGE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WILL EXTRACT ENTITY USING DIFFBOT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https://app.diffbot.com/diffbot-users/my-profile/token_details/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GRAPH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ASK QUESTION TO QUERY 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</a:t>
            </a:r>
            <a:r>
              <a:rPr lang="en-IN" dirty="0" err="1"/>
              <a:t>github.com</a:t>
            </a:r>
            <a:r>
              <a:rPr lang="en-IN" dirty="0"/>
              <a:t>/ronidas39/</a:t>
            </a:r>
            <a:r>
              <a:rPr lang="en-IN" dirty="0" err="1"/>
              <a:t>LLMtutorial</a:t>
            </a:r>
            <a:r>
              <a:rPr lang="en-IN"/>
              <a:t>/tree/main/tutorial44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2320</TotalTime>
  <Words>43</Words>
  <Application>Microsoft Office PowerPoint</Application>
  <PresentationFormat>Custom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83</cp:revision>
  <dcterms:created xsi:type="dcterms:W3CDTF">2023-10-15T17:24:57Z</dcterms:created>
  <dcterms:modified xsi:type="dcterms:W3CDTF">2024-02-29T11:58:09Z</dcterms:modified>
</cp:coreProperties>
</file>