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Generate Summary from customer reviews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Tutorial:45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Fetch customer reviews from </a:t>
            </a:r>
            <a:r>
              <a:rPr lang="en-IN" dirty="0" err="1" smtClean="0">
                <a:solidFill>
                  <a:schemeClr val="accent2"/>
                </a:solidFill>
              </a:rPr>
              <a:t>makemytrip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Load all reviews using </a:t>
            </a:r>
            <a:r>
              <a:rPr lang="en-US" dirty="0" err="1" smtClean="0">
                <a:solidFill>
                  <a:schemeClr val="accent2"/>
                </a:solidFill>
              </a:rPr>
              <a:t>langchain</a:t>
            </a:r>
            <a:r>
              <a:rPr lang="en-US" dirty="0" smtClean="0">
                <a:solidFill>
                  <a:schemeClr val="accent2"/>
                </a:solidFill>
              </a:rPr>
              <a:t> document loader</a:t>
            </a:r>
            <a:endParaRPr lang="en-IN" dirty="0" smtClean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Summarize using </a:t>
            </a:r>
            <a:r>
              <a:rPr lang="en-US" dirty="0" err="1" smtClean="0">
                <a:solidFill>
                  <a:schemeClr val="accent2"/>
                </a:solidFill>
              </a:rPr>
              <a:t>langchain</a:t>
            </a:r>
            <a:r>
              <a:rPr lang="en-US" dirty="0" smtClean="0">
                <a:solidFill>
                  <a:schemeClr val="accent2"/>
                </a:solidFill>
              </a:rPr>
              <a:t> summarize chain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41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86</cp:revision>
  <dcterms:created xsi:type="dcterms:W3CDTF">2023-10-15T17:24:57Z</dcterms:created>
  <dcterms:modified xsi:type="dcterms:W3CDTF">2024-03-14T17:33:03Z</dcterms:modified>
</cp:coreProperties>
</file>