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Read car license plate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Tutorial:48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Read multiple images and generate car number as output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https://github.com/ronidas39/LLMtutorial/tree/main/tutorial48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91</cp:revision>
  <dcterms:created xsi:type="dcterms:W3CDTF">2023-10-15T17:24:57Z</dcterms:created>
  <dcterms:modified xsi:type="dcterms:W3CDTF">2024-03-19T12:38:18Z</dcterms:modified>
</cp:coreProperties>
</file>